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44"/>
  </p:notesMasterIdLst>
  <p:handoutMasterIdLst>
    <p:handoutMasterId r:id="rId45"/>
  </p:handoutMasterIdLst>
  <p:sldIdLst>
    <p:sldId id="302" r:id="rId5"/>
    <p:sldId id="273" r:id="rId6"/>
    <p:sldId id="295" r:id="rId7"/>
    <p:sldId id="312" r:id="rId8"/>
    <p:sldId id="298" r:id="rId9"/>
    <p:sldId id="357" r:id="rId10"/>
    <p:sldId id="358" r:id="rId11"/>
    <p:sldId id="360" r:id="rId12"/>
    <p:sldId id="361" r:id="rId13"/>
    <p:sldId id="362" r:id="rId14"/>
    <p:sldId id="359" r:id="rId15"/>
    <p:sldId id="363" r:id="rId16"/>
    <p:sldId id="364" r:id="rId17"/>
    <p:sldId id="365" r:id="rId18"/>
    <p:sldId id="366" r:id="rId19"/>
    <p:sldId id="367" r:id="rId20"/>
    <p:sldId id="368" r:id="rId21"/>
    <p:sldId id="369" r:id="rId22"/>
    <p:sldId id="370" r:id="rId23"/>
    <p:sldId id="371" r:id="rId24"/>
    <p:sldId id="372" r:id="rId25"/>
    <p:sldId id="373" r:id="rId26"/>
    <p:sldId id="374" r:id="rId27"/>
    <p:sldId id="376" r:id="rId28"/>
    <p:sldId id="375" r:id="rId29"/>
    <p:sldId id="377" r:id="rId30"/>
    <p:sldId id="378" r:id="rId31"/>
    <p:sldId id="379" r:id="rId32"/>
    <p:sldId id="380" r:id="rId33"/>
    <p:sldId id="381" r:id="rId34"/>
    <p:sldId id="382" r:id="rId35"/>
    <p:sldId id="383" r:id="rId36"/>
    <p:sldId id="384" r:id="rId37"/>
    <p:sldId id="385" r:id="rId38"/>
    <p:sldId id="386" r:id="rId39"/>
    <p:sldId id="388" r:id="rId40"/>
    <p:sldId id="355" r:id="rId41"/>
    <p:sldId id="387" r:id="rId42"/>
    <p:sldId id="356" r:id="rId43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opic 1 - Dark BG" id="{37F7A89F-05CB-4923-833B-F6103AE4D998}">
          <p14:sldIdLst>
            <p14:sldId id="302"/>
            <p14:sldId id="273"/>
            <p14:sldId id="295"/>
            <p14:sldId id="312"/>
            <p14:sldId id="298"/>
            <p14:sldId id="357"/>
            <p14:sldId id="358"/>
            <p14:sldId id="360"/>
            <p14:sldId id="361"/>
            <p14:sldId id="362"/>
            <p14:sldId id="359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6"/>
            <p14:sldId id="375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8"/>
            <p14:sldId id="355"/>
            <p14:sldId id="387"/>
            <p14:sldId id="3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51ECF0-3ABB-42CC-965E-370607F76412}" v="2" dt="2023-11-28T00:38:38.60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79" autoAdjust="0"/>
    <p:restoredTop sz="92713" autoAdjust="0"/>
  </p:normalViewPr>
  <p:slideViewPr>
    <p:cSldViewPr snapToGrid="0">
      <p:cViewPr varScale="1">
        <p:scale>
          <a:sx n="62" d="100"/>
          <a:sy n="62" d="100"/>
        </p:scale>
        <p:origin x="820" y="28"/>
      </p:cViewPr>
      <p:guideLst/>
    </p:cSldViewPr>
  </p:slideViewPr>
  <p:outlineViewPr>
    <p:cViewPr>
      <p:scale>
        <a:sx n="33" d="100"/>
        <a:sy n="33" d="100"/>
      </p:scale>
      <p:origin x="0" y="-4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60"/>
    </p:cViewPr>
  </p:sorterViewPr>
  <p:notesViewPr>
    <p:cSldViewPr snapToGrid="0">
      <p:cViewPr varScale="1">
        <p:scale>
          <a:sx n="52" d="100"/>
          <a:sy n="52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microsoft.com/office/2015/10/relationships/revisionInfo" Target="revisionInfo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Gilbert Alexius Silvester" userId="e171b4e1-057c-425a-88c8-b1b6f7091bdb" providerId="ADAL" clId="{A61203F4-5F23-4800-9EB7-69BD28604B9A}"/>
    <pc:docChg chg="modSld">
      <pc:chgData name="Justin Gilbert Alexius Silvester" userId="e171b4e1-057c-425a-88c8-b1b6f7091bdb" providerId="ADAL" clId="{A61203F4-5F23-4800-9EB7-69BD28604B9A}" dt="2023-11-28T06:13:01.680" v="0"/>
      <pc:docMkLst>
        <pc:docMk/>
      </pc:docMkLst>
      <pc:sldChg chg="modSp mod">
        <pc:chgData name="Justin Gilbert Alexius Silvester" userId="e171b4e1-057c-425a-88c8-b1b6f7091bdb" providerId="ADAL" clId="{A61203F4-5F23-4800-9EB7-69BD28604B9A}" dt="2023-11-28T06:13:01.680" v="0"/>
        <pc:sldMkLst>
          <pc:docMk/>
          <pc:sldMk cId="300761540" sldId="302"/>
        </pc:sldMkLst>
        <pc:spChg chg="mod">
          <ac:chgData name="Justin Gilbert Alexius Silvester" userId="e171b4e1-057c-425a-88c8-b1b6f7091bdb" providerId="ADAL" clId="{A61203F4-5F23-4800-9EB7-69BD28604B9A}" dt="2023-11-28T06:13:01.680" v="0"/>
          <ac:spMkLst>
            <pc:docMk/>
            <pc:sldMk cId="300761540" sldId="302"/>
            <ac:spMk id="12" creationId="{46E76693-9333-AC46-AAFA-600C2E1A00CB}"/>
          </ac:spMkLst>
        </pc:spChg>
      </pc:sldChg>
    </pc:docChg>
  </pc:docChgLst>
  <pc:docChgLst>
    <pc:chgData name="Nurul Izzatie Husna Muhammad Fauzi" userId="0dff9f38-c388-44d1-8ab3-41d441e9c9e8" providerId="ADAL" clId="{6DFD57B7-0DF4-4311-88DC-27C5C95BE860}"/>
    <pc:docChg chg="undo custSel delSld modSld modSection">
      <pc:chgData name="Nurul Izzatie Husna Muhammad Fauzi" userId="0dff9f38-c388-44d1-8ab3-41d441e9c9e8" providerId="ADAL" clId="{6DFD57B7-0DF4-4311-88DC-27C5C95BE860}" dt="2023-10-28T06:24:44.589" v="142" actId="20577"/>
      <pc:docMkLst>
        <pc:docMk/>
      </pc:docMkLst>
      <pc:sldChg chg="modSp mod">
        <pc:chgData name="Nurul Izzatie Husna Muhammad Fauzi" userId="0dff9f38-c388-44d1-8ab3-41d441e9c9e8" providerId="ADAL" clId="{6DFD57B7-0DF4-4311-88DC-27C5C95BE860}" dt="2023-10-28T06:24:44.589" v="142" actId="20577"/>
        <pc:sldMkLst>
          <pc:docMk/>
          <pc:sldMk cId="3036573791" sldId="273"/>
        </pc:sldMkLst>
        <pc:spChg chg="mod">
          <ac:chgData name="Nurul Izzatie Husna Muhammad Fauzi" userId="0dff9f38-c388-44d1-8ab3-41d441e9c9e8" providerId="ADAL" clId="{6DFD57B7-0DF4-4311-88DC-27C5C95BE860}" dt="2023-10-28T06:24:44.589" v="142" actId="20577"/>
          <ac:spMkLst>
            <pc:docMk/>
            <pc:sldMk cId="3036573791" sldId="273"/>
            <ac:spMk id="5" creationId="{5F5ABE47-B1F9-1E34-B33E-A8FBDF32394C}"/>
          </ac:spMkLst>
        </pc:spChg>
      </pc:sldChg>
      <pc:sldChg chg="modSp mod">
        <pc:chgData name="Nurul Izzatie Husna Muhammad Fauzi" userId="0dff9f38-c388-44d1-8ab3-41d441e9c9e8" providerId="ADAL" clId="{6DFD57B7-0DF4-4311-88DC-27C5C95BE860}" dt="2023-10-28T06:24:07.242" v="32" actId="20577"/>
        <pc:sldMkLst>
          <pc:docMk/>
          <pc:sldMk cId="1537800860" sldId="295"/>
        </pc:sldMkLst>
        <pc:spChg chg="mod">
          <ac:chgData name="Nurul Izzatie Husna Muhammad Fauzi" userId="0dff9f38-c388-44d1-8ab3-41d441e9c9e8" providerId="ADAL" clId="{6DFD57B7-0DF4-4311-88DC-27C5C95BE860}" dt="2023-10-28T06:24:07.242" v="32" actId="20577"/>
          <ac:spMkLst>
            <pc:docMk/>
            <pc:sldMk cId="1537800860" sldId="295"/>
            <ac:spMk id="5" creationId="{7804106F-FA64-286A-04FC-353B30B818C8}"/>
          </ac:spMkLst>
        </pc:spChg>
      </pc:sldChg>
      <pc:sldChg chg="modSp mod">
        <pc:chgData name="Nurul Izzatie Husna Muhammad Fauzi" userId="0dff9f38-c388-44d1-8ab3-41d441e9c9e8" providerId="ADAL" clId="{6DFD57B7-0DF4-4311-88DC-27C5C95BE860}" dt="2023-10-28T06:23:50.677" v="28" actId="6549"/>
        <pc:sldMkLst>
          <pc:docMk/>
          <pc:sldMk cId="1099552943" sldId="298"/>
        </pc:sldMkLst>
        <pc:spChg chg="mod">
          <ac:chgData name="Nurul Izzatie Husna Muhammad Fauzi" userId="0dff9f38-c388-44d1-8ab3-41d441e9c9e8" providerId="ADAL" clId="{6DFD57B7-0DF4-4311-88DC-27C5C95BE860}" dt="2023-10-28T06:23:50.677" v="28" actId="6549"/>
          <ac:spMkLst>
            <pc:docMk/>
            <pc:sldMk cId="1099552943" sldId="298"/>
            <ac:spMk id="9" creationId="{9D496500-6EFF-D6A4-A019-E1438C03575B}"/>
          </ac:spMkLst>
        </pc:spChg>
      </pc:sldChg>
      <pc:sldChg chg="modSp mod">
        <pc:chgData name="Nurul Izzatie Husna Muhammad Fauzi" userId="0dff9f38-c388-44d1-8ab3-41d441e9c9e8" providerId="ADAL" clId="{6DFD57B7-0DF4-4311-88DC-27C5C95BE860}" dt="2023-10-28T06:24:03.938" v="31" actId="20577"/>
        <pc:sldMkLst>
          <pc:docMk/>
          <pc:sldMk cId="3719565021" sldId="312"/>
        </pc:sldMkLst>
        <pc:spChg chg="mod">
          <ac:chgData name="Nurul Izzatie Husna Muhammad Fauzi" userId="0dff9f38-c388-44d1-8ab3-41d441e9c9e8" providerId="ADAL" clId="{6DFD57B7-0DF4-4311-88DC-27C5C95BE860}" dt="2023-10-28T06:24:03.938" v="31" actId="20577"/>
          <ac:spMkLst>
            <pc:docMk/>
            <pc:sldMk cId="3719565021" sldId="312"/>
            <ac:spMk id="9" creationId="{9D496500-6EFF-D6A4-A019-E1438C03575B}"/>
          </ac:spMkLst>
        </pc:spChg>
      </pc:sldChg>
      <pc:sldChg chg="modSp mod">
        <pc:chgData name="Nurul Izzatie Husna Muhammad Fauzi" userId="0dff9f38-c388-44d1-8ab3-41d441e9c9e8" providerId="ADAL" clId="{6DFD57B7-0DF4-4311-88DC-27C5C95BE860}" dt="2023-10-28T06:23:39.124" v="26" actId="6549"/>
        <pc:sldMkLst>
          <pc:docMk/>
          <pc:sldMk cId="154548901" sldId="355"/>
        </pc:sldMkLst>
        <pc:spChg chg="mod">
          <ac:chgData name="Nurul Izzatie Husna Muhammad Fauzi" userId="0dff9f38-c388-44d1-8ab3-41d441e9c9e8" providerId="ADAL" clId="{6DFD57B7-0DF4-4311-88DC-27C5C95BE860}" dt="2023-10-28T06:23:39.124" v="26" actId="6549"/>
          <ac:spMkLst>
            <pc:docMk/>
            <pc:sldMk cId="154548901" sldId="355"/>
            <ac:spMk id="2" creationId="{11396D3E-CCF6-60B2-BAAC-FD2505CDE827}"/>
          </ac:spMkLst>
        </pc:spChg>
      </pc:sldChg>
      <pc:sldChg chg="modSp mod">
        <pc:chgData name="Nurul Izzatie Husna Muhammad Fauzi" userId="0dff9f38-c388-44d1-8ab3-41d441e9c9e8" providerId="ADAL" clId="{6DFD57B7-0DF4-4311-88DC-27C5C95BE860}" dt="2023-10-28T06:23:45.541" v="27" actId="6549"/>
        <pc:sldMkLst>
          <pc:docMk/>
          <pc:sldMk cId="3669358881" sldId="356"/>
        </pc:sldMkLst>
        <pc:spChg chg="mod">
          <ac:chgData name="Nurul Izzatie Husna Muhammad Fauzi" userId="0dff9f38-c388-44d1-8ab3-41d441e9c9e8" providerId="ADAL" clId="{6DFD57B7-0DF4-4311-88DC-27C5C95BE860}" dt="2023-10-28T06:23:45.541" v="27" actId="6549"/>
          <ac:spMkLst>
            <pc:docMk/>
            <pc:sldMk cId="3669358881" sldId="356"/>
            <ac:spMk id="10" creationId="{0AFEF9A1-3A25-1E80-6C47-43328A7FEE12}"/>
          </ac:spMkLst>
        </pc:spChg>
      </pc:sldChg>
      <pc:sldChg chg="del">
        <pc:chgData name="Nurul Izzatie Husna Muhammad Fauzi" userId="0dff9f38-c388-44d1-8ab3-41d441e9c9e8" providerId="ADAL" clId="{6DFD57B7-0DF4-4311-88DC-27C5C95BE860}" dt="2023-10-28T06:23:00.541" v="0" actId="47"/>
        <pc:sldMkLst>
          <pc:docMk/>
          <pc:sldMk cId="2114533291" sldId="357"/>
        </pc:sldMkLst>
      </pc:sldChg>
      <pc:sldChg chg="del">
        <pc:chgData name="Nurul Izzatie Husna Muhammad Fauzi" userId="0dff9f38-c388-44d1-8ab3-41d441e9c9e8" providerId="ADAL" clId="{6DFD57B7-0DF4-4311-88DC-27C5C95BE860}" dt="2023-10-28T06:23:01.551" v="1" actId="47"/>
        <pc:sldMkLst>
          <pc:docMk/>
          <pc:sldMk cId="7462895" sldId="358"/>
        </pc:sldMkLst>
      </pc:sldChg>
      <pc:sldChg chg="del">
        <pc:chgData name="Nurul Izzatie Husna Muhammad Fauzi" userId="0dff9f38-c388-44d1-8ab3-41d441e9c9e8" providerId="ADAL" clId="{6DFD57B7-0DF4-4311-88DC-27C5C95BE860}" dt="2023-10-28T06:23:03.163" v="2" actId="47"/>
        <pc:sldMkLst>
          <pc:docMk/>
          <pc:sldMk cId="3604791380" sldId="359"/>
        </pc:sldMkLst>
      </pc:sldChg>
      <pc:sldChg chg="del">
        <pc:chgData name="Nurul Izzatie Husna Muhammad Fauzi" userId="0dff9f38-c388-44d1-8ab3-41d441e9c9e8" providerId="ADAL" clId="{6DFD57B7-0DF4-4311-88DC-27C5C95BE860}" dt="2023-10-28T06:23:04.869" v="3" actId="47"/>
        <pc:sldMkLst>
          <pc:docMk/>
          <pc:sldMk cId="26870303" sldId="360"/>
        </pc:sldMkLst>
      </pc:sldChg>
      <pc:sldChg chg="del">
        <pc:chgData name="Nurul Izzatie Husna Muhammad Fauzi" userId="0dff9f38-c388-44d1-8ab3-41d441e9c9e8" providerId="ADAL" clId="{6DFD57B7-0DF4-4311-88DC-27C5C95BE860}" dt="2023-10-28T06:23:05.632" v="4" actId="47"/>
        <pc:sldMkLst>
          <pc:docMk/>
          <pc:sldMk cId="3497831998" sldId="361"/>
        </pc:sldMkLst>
      </pc:sldChg>
      <pc:sldChg chg="del">
        <pc:chgData name="Nurul Izzatie Husna Muhammad Fauzi" userId="0dff9f38-c388-44d1-8ab3-41d441e9c9e8" providerId="ADAL" clId="{6DFD57B7-0DF4-4311-88DC-27C5C95BE860}" dt="2023-10-28T06:23:06.469" v="5" actId="47"/>
        <pc:sldMkLst>
          <pc:docMk/>
          <pc:sldMk cId="1772086688" sldId="362"/>
        </pc:sldMkLst>
      </pc:sldChg>
      <pc:sldChg chg="del">
        <pc:chgData name="Nurul Izzatie Husna Muhammad Fauzi" userId="0dff9f38-c388-44d1-8ab3-41d441e9c9e8" providerId="ADAL" clId="{6DFD57B7-0DF4-4311-88DC-27C5C95BE860}" dt="2023-10-28T06:23:09.330" v="8" actId="47"/>
        <pc:sldMkLst>
          <pc:docMk/>
          <pc:sldMk cId="739096688" sldId="363"/>
        </pc:sldMkLst>
      </pc:sldChg>
      <pc:sldChg chg="del">
        <pc:chgData name="Nurul Izzatie Husna Muhammad Fauzi" userId="0dff9f38-c388-44d1-8ab3-41d441e9c9e8" providerId="ADAL" clId="{6DFD57B7-0DF4-4311-88DC-27C5C95BE860}" dt="2023-10-28T06:23:07.600" v="6" actId="47"/>
        <pc:sldMkLst>
          <pc:docMk/>
          <pc:sldMk cId="1731091989" sldId="364"/>
        </pc:sldMkLst>
      </pc:sldChg>
      <pc:sldChg chg="del">
        <pc:chgData name="Nurul Izzatie Husna Muhammad Fauzi" userId="0dff9f38-c388-44d1-8ab3-41d441e9c9e8" providerId="ADAL" clId="{6DFD57B7-0DF4-4311-88DC-27C5C95BE860}" dt="2023-10-28T06:23:08.614" v="7" actId="47"/>
        <pc:sldMkLst>
          <pc:docMk/>
          <pc:sldMk cId="634880906" sldId="365"/>
        </pc:sldMkLst>
      </pc:sldChg>
      <pc:sldChg chg="del">
        <pc:chgData name="Nurul Izzatie Husna Muhammad Fauzi" userId="0dff9f38-c388-44d1-8ab3-41d441e9c9e8" providerId="ADAL" clId="{6DFD57B7-0DF4-4311-88DC-27C5C95BE860}" dt="2023-10-28T06:23:10.378" v="9" actId="47"/>
        <pc:sldMkLst>
          <pc:docMk/>
          <pc:sldMk cId="3245409547" sldId="366"/>
        </pc:sldMkLst>
      </pc:sldChg>
      <pc:sldChg chg="del">
        <pc:chgData name="Nurul Izzatie Husna Muhammad Fauzi" userId="0dff9f38-c388-44d1-8ab3-41d441e9c9e8" providerId="ADAL" clId="{6DFD57B7-0DF4-4311-88DC-27C5C95BE860}" dt="2023-10-28T06:23:11.251" v="10" actId="47"/>
        <pc:sldMkLst>
          <pc:docMk/>
          <pc:sldMk cId="316455891" sldId="367"/>
        </pc:sldMkLst>
      </pc:sldChg>
      <pc:sldChg chg="del">
        <pc:chgData name="Nurul Izzatie Husna Muhammad Fauzi" userId="0dff9f38-c388-44d1-8ab3-41d441e9c9e8" providerId="ADAL" clId="{6DFD57B7-0DF4-4311-88DC-27C5C95BE860}" dt="2023-10-28T06:23:12.173" v="11" actId="47"/>
        <pc:sldMkLst>
          <pc:docMk/>
          <pc:sldMk cId="1578274718" sldId="368"/>
        </pc:sldMkLst>
      </pc:sldChg>
      <pc:sldChg chg="del">
        <pc:chgData name="Nurul Izzatie Husna Muhammad Fauzi" userId="0dff9f38-c388-44d1-8ab3-41d441e9c9e8" providerId="ADAL" clId="{6DFD57B7-0DF4-4311-88DC-27C5C95BE860}" dt="2023-10-28T06:23:12.964" v="12" actId="47"/>
        <pc:sldMkLst>
          <pc:docMk/>
          <pc:sldMk cId="3810502812" sldId="369"/>
        </pc:sldMkLst>
      </pc:sldChg>
      <pc:sldChg chg="del">
        <pc:chgData name="Nurul Izzatie Husna Muhammad Fauzi" userId="0dff9f38-c388-44d1-8ab3-41d441e9c9e8" providerId="ADAL" clId="{6DFD57B7-0DF4-4311-88DC-27C5C95BE860}" dt="2023-10-28T06:23:13.805" v="13" actId="47"/>
        <pc:sldMkLst>
          <pc:docMk/>
          <pc:sldMk cId="1108328596" sldId="370"/>
        </pc:sldMkLst>
      </pc:sldChg>
      <pc:sldChg chg="del">
        <pc:chgData name="Nurul Izzatie Husna Muhammad Fauzi" userId="0dff9f38-c388-44d1-8ab3-41d441e9c9e8" providerId="ADAL" clId="{6DFD57B7-0DF4-4311-88DC-27C5C95BE860}" dt="2023-10-28T06:23:14.552" v="14" actId="47"/>
        <pc:sldMkLst>
          <pc:docMk/>
          <pc:sldMk cId="1733121475" sldId="371"/>
        </pc:sldMkLst>
      </pc:sldChg>
      <pc:sldChg chg="del">
        <pc:chgData name="Nurul Izzatie Husna Muhammad Fauzi" userId="0dff9f38-c388-44d1-8ab3-41d441e9c9e8" providerId="ADAL" clId="{6DFD57B7-0DF4-4311-88DC-27C5C95BE860}" dt="2023-10-28T06:23:15.297" v="15" actId="47"/>
        <pc:sldMkLst>
          <pc:docMk/>
          <pc:sldMk cId="3421937339" sldId="372"/>
        </pc:sldMkLst>
      </pc:sldChg>
      <pc:sldChg chg="del">
        <pc:chgData name="Nurul Izzatie Husna Muhammad Fauzi" userId="0dff9f38-c388-44d1-8ab3-41d441e9c9e8" providerId="ADAL" clId="{6DFD57B7-0DF4-4311-88DC-27C5C95BE860}" dt="2023-10-28T06:23:16.329" v="16" actId="47"/>
        <pc:sldMkLst>
          <pc:docMk/>
          <pc:sldMk cId="3501496757" sldId="373"/>
        </pc:sldMkLst>
      </pc:sldChg>
      <pc:sldChg chg="del">
        <pc:chgData name="Nurul Izzatie Husna Muhammad Fauzi" userId="0dff9f38-c388-44d1-8ab3-41d441e9c9e8" providerId="ADAL" clId="{6DFD57B7-0DF4-4311-88DC-27C5C95BE860}" dt="2023-10-28T06:23:17.577" v="17" actId="47"/>
        <pc:sldMkLst>
          <pc:docMk/>
          <pc:sldMk cId="1860986064" sldId="374"/>
        </pc:sldMkLst>
      </pc:sldChg>
      <pc:sldChg chg="del">
        <pc:chgData name="Nurul Izzatie Husna Muhammad Fauzi" userId="0dff9f38-c388-44d1-8ab3-41d441e9c9e8" providerId="ADAL" clId="{6DFD57B7-0DF4-4311-88DC-27C5C95BE860}" dt="2023-10-28T06:23:19.969" v="20" actId="47"/>
        <pc:sldMkLst>
          <pc:docMk/>
          <pc:sldMk cId="180315022" sldId="375"/>
        </pc:sldMkLst>
      </pc:sldChg>
      <pc:sldChg chg="del">
        <pc:chgData name="Nurul Izzatie Husna Muhammad Fauzi" userId="0dff9f38-c388-44d1-8ab3-41d441e9c9e8" providerId="ADAL" clId="{6DFD57B7-0DF4-4311-88DC-27C5C95BE860}" dt="2023-10-28T06:23:18.364" v="18" actId="47"/>
        <pc:sldMkLst>
          <pc:docMk/>
          <pc:sldMk cId="813724574" sldId="376"/>
        </pc:sldMkLst>
      </pc:sldChg>
      <pc:sldChg chg="del">
        <pc:chgData name="Nurul Izzatie Husna Muhammad Fauzi" userId="0dff9f38-c388-44d1-8ab3-41d441e9c9e8" providerId="ADAL" clId="{6DFD57B7-0DF4-4311-88DC-27C5C95BE860}" dt="2023-10-28T06:23:19.172" v="19" actId="47"/>
        <pc:sldMkLst>
          <pc:docMk/>
          <pc:sldMk cId="1726844850" sldId="377"/>
        </pc:sldMkLst>
      </pc:sldChg>
      <pc:sldChg chg="del">
        <pc:chgData name="Nurul Izzatie Husna Muhammad Fauzi" userId="0dff9f38-c388-44d1-8ab3-41d441e9c9e8" providerId="ADAL" clId="{6DFD57B7-0DF4-4311-88DC-27C5C95BE860}" dt="2023-10-28T06:23:20.998" v="21" actId="47"/>
        <pc:sldMkLst>
          <pc:docMk/>
          <pc:sldMk cId="1216334813" sldId="378"/>
        </pc:sldMkLst>
      </pc:sldChg>
      <pc:sldChg chg="del">
        <pc:chgData name="Nurul Izzatie Husna Muhammad Fauzi" userId="0dff9f38-c388-44d1-8ab3-41d441e9c9e8" providerId="ADAL" clId="{6DFD57B7-0DF4-4311-88DC-27C5C95BE860}" dt="2023-10-28T06:23:23.136" v="22" actId="47"/>
        <pc:sldMkLst>
          <pc:docMk/>
          <pc:sldMk cId="4010901252" sldId="379"/>
        </pc:sldMkLst>
      </pc:sldChg>
      <pc:sldChg chg="del">
        <pc:chgData name="Nurul Izzatie Husna Muhammad Fauzi" userId="0dff9f38-c388-44d1-8ab3-41d441e9c9e8" providerId="ADAL" clId="{6DFD57B7-0DF4-4311-88DC-27C5C95BE860}" dt="2023-10-28T06:23:24.371" v="23" actId="47"/>
        <pc:sldMkLst>
          <pc:docMk/>
          <pc:sldMk cId="2550791584" sldId="380"/>
        </pc:sldMkLst>
      </pc:sldChg>
      <pc:sldChg chg="del">
        <pc:chgData name="Nurul Izzatie Husna Muhammad Fauzi" userId="0dff9f38-c388-44d1-8ab3-41d441e9c9e8" providerId="ADAL" clId="{6DFD57B7-0DF4-4311-88DC-27C5C95BE860}" dt="2023-10-28T06:23:28.900" v="24" actId="47"/>
        <pc:sldMkLst>
          <pc:docMk/>
          <pc:sldMk cId="950803986" sldId="381"/>
        </pc:sldMkLst>
      </pc:sldChg>
      <pc:sldChg chg="del">
        <pc:chgData name="Nurul Izzatie Husna Muhammad Fauzi" userId="0dff9f38-c388-44d1-8ab3-41d441e9c9e8" providerId="ADAL" clId="{6DFD57B7-0DF4-4311-88DC-27C5C95BE860}" dt="2023-10-28T06:23:32.190" v="25" actId="47"/>
        <pc:sldMkLst>
          <pc:docMk/>
          <pc:sldMk cId="2722897166" sldId="382"/>
        </pc:sldMkLst>
      </pc:sldChg>
    </pc:docChg>
  </pc:docChgLst>
  <pc:docChgLst>
    <pc:chgData name="Justin Gilbert Alexius Silvester" userId="e171b4e1-057c-425a-88c8-b1b6f7091bdb" providerId="ADAL" clId="{0E51ECF0-3ABB-42CC-965E-370607F76412}"/>
    <pc:docChg chg="custSel addSld modSld modSection">
      <pc:chgData name="Justin Gilbert Alexius Silvester" userId="e171b4e1-057c-425a-88c8-b1b6f7091bdb" providerId="ADAL" clId="{0E51ECF0-3ABB-42CC-965E-370607F76412}" dt="2023-11-28T00:38:56.217" v="108" actId="20577"/>
      <pc:docMkLst>
        <pc:docMk/>
      </pc:docMkLst>
      <pc:sldChg chg="modSp new mod">
        <pc:chgData name="Justin Gilbert Alexius Silvester" userId="e171b4e1-057c-425a-88c8-b1b6f7091bdb" providerId="ADAL" clId="{0E51ECF0-3ABB-42CC-965E-370607F76412}" dt="2023-11-28T00:38:56.217" v="108" actId="20577"/>
        <pc:sldMkLst>
          <pc:docMk/>
          <pc:sldMk cId="2188929265" sldId="388"/>
        </pc:sldMkLst>
        <pc:spChg chg="mod">
          <ac:chgData name="Justin Gilbert Alexius Silvester" userId="e171b4e1-057c-425a-88c8-b1b6f7091bdb" providerId="ADAL" clId="{0E51ECF0-3ABB-42CC-965E-370607F76412}" dt="2023-11-28T00:38:56.217" v="108" actId="20577"/>
          <ac:spMkLst>
            <pc:docMk/>
            <pc:sldMk cId="2188929265" sldId="388"/>
            <ac:spMk id="2" creationId="{DF5A464B-D75A-AF92-3B8B-7BFE18608932}"/>
          </ac:spMkLst>
        </pc:spChg>
        <pc:spChg chg="mod">
          <ac:chgData name="Justin Gilbert Alexius Silvester" userId="e171b4e1-057c-425a-88c8-b1b6f7091bdb" providerId="ADAL" clId="{0E51ECF0-3ABB-42CC-965E-370607F76412}" dt="2023-11-28T00:38:05.170" v="52" actId="20577"/>
          <ac:spMkLst>
            <pc:docMk/>
            <pc:sldMk cId="2188929265" sldId="388"/>
            <ac:spMk id="3" creationId="{406E17BA-AC9D-1F80-D144-D1BC67AE0156}"/>
          </ac:spMkLst>
        </pc:spChg>
      </pc:sldChg>
    </pc:docChg>
  </pc:docChgLst>
  <pc:docChgLst>
    <pc:chgData name="Nurul Izzatie Husna Muhammad Fauzi" userId="0dff9f38-c388-44d1-8ab3-41d441e9c9e8" providerId="ADAL" clId="{DA593D55-D4BD-4E0E-AAB8-96B6DCCF1AA2}"/>
    <pc:docChg chg="undo custSel addSld delSld modSld sldOrd modSection">
      <pc:chgData name="Nurul Izzatie Husna Muhammad Fauzi" userId="0dff9f38-c388-44d1-8ab3-41d441e9c9e8" providerId="ADAL" clId="{DA593D55-D4BD-4E0E-AAB8-96B6DCCF1AA2}" dt="2023-10-28T15:36:13.502" v="532" actId="255"/>
      <pc:docMkLst>
        <pc:docMk/>
      </pc:docMkLst>
      <pc:sldChg chg="modSp mod">
        <pc:chgData name="Nurul Izzatie Husna Muhammad Fauzi" userId="0dff9f38-c388-44d1-8ab3-41d441e9c9e8" providerId="ADAL" clId="{DA593D55-D4BD-4E0E-AAB8-96B6DCCF1AA2}" dt="2023-10-28T15:08:50.525" v="374" actId="255"/>
        <pc:sldMkLst>
          <pc:docMk/>
          <pc:sldMk cId="3036573791" sldId="273"/>
        </pc:sldMkLst>
        <pc:spChg chg="mod">
          <ac:chgData name="Nurul Izzatie Husna Muhammad Fauzi" userId="0dff9f38-c388-44d1-8ab3-41d441e9c9e8" providerId="ADAL" clId="{DA593D55-D4BD-4E0E-AAB8-96B6DCCF1AA2}" dt="2023-10-28T15:08:50.525" v="374" actId="255"/>
          <ac:spMkLst>
            <pc:docMk/>
            <pc:sldMk cId="3036573791" sldId="273"/>
            <ac:spMk id="5" creationId="{5F5ABE47-B1F9-1E34-B33E-A8FBDF32394C}"/>
          </ac:spMkLst>
        </pc:spChg>
      </pc:sldChg>
      <pc:sldChg chg="modSp mod">
        <pc:chgData name="Nurul Izzatie Husna Muhammad Fauzi" userId="0dff9f38-c388-44d1-8ab3-41d441e9c9e8" providerId="ADAL" clId="{DA593D55-D4BD-4E0E-AAB8-96B6DCCF1AA2}" dt="2023-10-28T15:09:39.459" v="382" actId="113"/>
        <pc:sldMkLst>
          <pc:docMk/>
          <pc:sldMk cId="1537800860" sldId="295"/>
        </pc:sldMkLst>
        <pc:spChg chg="mod">
          <ac:chgData name="Nurul Izzatie Husna Muhammad Fauzi" userId="0dff9f38-c388-44d1-8ab3-41d441e9c9e8" providerId="ADAL" clId="{DA593D55-D4BD-4E0E-AAB8-96B6DCCF1AA2}" dt="2023-10-28T15:09:39.459" v="382" actId="113"/>
          <ac:spMkLst>
            <pc:docMk/>
            <pc:sldMk cId="1537800860" sldId="295"/>
            <ac:spMk id="5" creationId="{7804106F-FA64-286A-04FC-353B30B818C8}"/>
          </ac:spMkLst>
        </pc:spChg>
      </pc:sldChg>
      <pc:sldChg chg="modSp mod">
        <pc:chgData name="Nurul Izzatie Husna Muhammad Fauzi" userId="0dff9f38-c388-44d1-8ab3-41d441e9c9e8" providerId="ADAL" clId="{DA593D55-D4BD-4E0E-AAB8-96B6DCCF1AA2}" dt="2023-10-28T14:42:04.056" v="78" actId="20577"/>
        <pc:sldMkLst>
          <pc:docMk/>
          <pc:sldMk cId="300761540" sldId="302"/>
        </pc:sldMkLst>
        <pc:spChg chg="mod">
          <ac:chgData name="Nurul Izzatie Husna Muhammad Fauzi" userId="0dff9f38-c388-44d1-8ab3-41d441e9c9e8" providerId="ADAL" clId="{DA593D55-D4BD-4E0E-AAB8-96B6DCCF1AA2}" dt="2023-10-28T14:42:04.056" v="78" actId="20577"/>
          <ac:spMkLst>
            <pc:docMk/>
            <pc:sldMk cId="300761540" sldId="302"/>
            <ac:spMk id="11" creationId="{7E8285C3-AD06-C6EE-DA1E-01E4AE099285}"/>
          </ac:spMkLst>
        </pc:spChg>
      </pc:sldChg>
      <pc:sldChg chg="modSp mod">
        <pc:chgData name="Nurul Izzatie Husna Muhammad Fauzi" userId="0dff9f38-c388-44d1-8ab3-41d441e9c9e8" providerId="ADAL" clId="{DA593D55-D4BD-4E0E-AAB8-96B6DCCF1AA2}" dt="2023-10-28T14:47:28.542" v="136" actId="255"/>
        <pc:sldMkLst>
          <pc:docMk/>
          <pc:sldMk cId="3719565021" sldId="312"/>
        </pc:sldMkLst>
        <pc:spChg chg="mod">
          <ac:chgData name="Nurul Izzatie Husna Muhammad Fauzi" userId="0dff9f38-c388-44d1-8ab3-41d441e9c9e8" providerId="ADAL" clId="{DA593D55-D4BD-4E0E-AAB8-96B6DCCF1AA2}" dt="2023-10-28T14:47:28.542" v="136" actId="255"/>
          <ac:spMkLst>
            <pc:docMk/>
            <pc:sldMk cId="3719565021" sldId="312"/>
            <ac:spMk id="9" creationId="{9D496500-6EFF-D6A4-A019-E1438C03575B}"/>
          </ac:spMkLst>
        </pc:spChg>
      </pc:sldChg>
      <pc:sldChg chg="modSp mod">
        <pc:chgData name="Nurul Izzatie Husna Muhammad Fauzi" userId="0dff9f38-c388-44d1-8ab3-41d441e9c9e8" providerId="ADAL" clId="{DA593D55-D4BD-4E0E-AAB8-96B6DCCF1AA2}" dt="2023-10-28T15:35:44.907" v="529" actId="255"/>
        <pc:sldMkLst>
          <pc:docMk/>
          <pc:sldMk cId="154548901" sldId="355"/>
        </pc:sldMkLst>
        <pc:spChg chg="mod">
          <ac:chgData name="Nurul Izzatie Husna Muhammad Fauzi" userId="0dff9f38-c388-44d1-8ab3-41d441e9c9e8" providerId="ADAL" clId="{DA593D55-D4BD-4E0E-AAB8-96B6DCCF1AA2}" dt="2023-10-28T15:35:44.907" v="529" actId="255"/>
          <ac:spMkLst>
            <pc:docMk/>
            <pc:sldMk cId="154548901" sldId="355"/>
            <ac:spMk id="2" creationId="{11396D3E-CCF6-60B2-BAAC-FD2505CDE827}"/>
          </ac:spMkLst>
        </pc:spChg>
      </pc:sldChg>
      <pc:sldChg chg="addSp modSp mod">
        <pc:chgData name="Nurul Izzatie Husna Muhammad Fauzi" userId="0dff9f38-c388-44d1-8ab3-41d441e9c9e8" providerId="ADAL" clId="{DA593D55-D4BD-4E0E-AAB8-96B6DCCF1AA2}" dt="2023-10-28T15:36:13.502" v="532" actId="255"/>
        <pc:sldMkLst>
          <pc:docMk/>
          <pc:sldMk cId="3669358881" sldId="356"/>
        </pc:sldMkLst>
        <pc:spChg chg="add mod">
          <ac:chgData name="Nurul Izzatie Husna Muhammad Fauzi" userId="0dff9f38-c388-44d1-8ab3-41d441e9c9e8" providerId="ADAL" clId="{DA593D55-D4BD-4E0E-AAB8-96B6DCCF1AA2}" dt="2023-10-28T15:08:16.229" v="370"/>
          <ac:spMkLst>
            <pc:docMk/>
            <pc:sldMk cId="3669358881" sldId="356"/>
            <ac:spMk id="2" creationId="{A97809B4-AC65-1C3D-57EF-9949E681B319}"/>
          </ac:spMkLst>
        </pc:spChg>
        <pc:spChg chg="mod">
          <ac:chgData name="Nurul Izzatie Husna Muhammad Fauzi" userId="0dff9f38-c388-44d1-8ab3-41d441e9c9e8" providerId="ADAL" clId="{DA593D55-D4BD-4E0E-AAB8-96B6DCCF1AA2}" dt="2023-10-28T15:36:13.502" v="532" actId="255"/>
          <ac:spMkLst>
            <pc:docMk/>
            <pc:sldMk cId="3669358881" sldId="356"/>
            <ac:spMk id="12" creationId="{C60B6015-12F5-56E1-D81C-653B222516D3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10:20.467" v="386" actId="255"/>
        <pc:sldMkLst>
          <pc:docMk/>
          <pc:sldMk cId="3220913186" sldId="357"/>
        </pc:sldMkLst>
        <pc:spChg chg="mod">
          <ac:chgData name="Nurul Izzatie Husna Muhammad Fauzi" userId="0dff9f38-c388-44d1-8ab3-41d441e9c9e8" providerId="ADAL" clId="{DA593D55-D4BD-4E0E-AAB8-96B6DCCF1AA2}" dt="2023-10-28T15:10:20.467" v="386" actId="255"/>
          <ac:spMkLst>
            <pc:docMk/>
            <pc:sldMk cId="3220913186" sldId="357"/>
            <ac:spMk id="2" creationId="{ABF58E7D-449F-20DF-C0B1-203946E1C2F9}"/>
          </ac:spMkLst>
        </pc:spChg>
        <pc:spChg chg="mod">
          <ac:chgData name="Nurul Izzatie Husna Muhammad Fauzi" userId="0dff9f38-c388-44d1-8ab3-41d441e9c9e8" providerId="ADAL" clId="{DA593D55-D4BD-4E0E-AAB8-96B6DCCF1AA2}" dt="2023-10-28T14:47:53.179" v="139" actId="207"/>
          <ac:spMkLst>
            <pc:docMk/>
            <pc:sldMk cId="3220913186" sldId="357"/>
            <ac:spMk id="3" creationId="{90BF656C-FB86-31CF-C48C-D5638DCC5611}"/>
          </ac:spMkLst>
        </pc:spChg>
      </pc:sldChg>
      <pc:sldChg chg="addSp delSp modSp new mod">
        <pc:chgData name="Nurul Izzatie Husna Muhammad Fauzi" userId="0dff9f38-c388-44d1-8ab3-41d441e9c9e8" providerId="ADAL" clId="{DA593D55-D4BD-4E0E-AAB8-96B6DCCF1AA2}" dt="2023-10-28T15:11:24.667" v="396" actId="2711"/>
        <pc:sldMkLst>
          <pc:docMk/>
          <pc:sldMk cId="3824033607" sldId="358"/>
        </pc:sldMkLst>
        <pc:spChg chg="del">
          <ac:chgData name="Nurul Izzatie Husna Muhammad Fauzi" userId="0dff9f38-c388-44d1-8ab3-41d441e9c9e8" providerId="ADAL" clId="{DA593D55-D4BD-4E0E-AAB8-96B6DCCF1AA2}" dt="2023-10-28T14:48:31.336" v="144" actId="478"/>
          <ac:spMkLst>
            <pc:docMk/>
            <pc:sldMk cId="3824033607" sldId="358"/>
            <ac:spMk id="2" creationId="{B193A174-2555-2A89-2C72-9731EDF57DA5}"/>
          </ac:spMkLst>
        </pc:spChg>
        <pc:spChg chg="mod">
          <ac:chgData name="Nurul Izzatie Husna Muhammad Fauzi" userId="0dff9f38-c388-44d1-8ab3-41d441e9c9e8" providerId="ADAL" clId="{DA593D55-D4BD-4E0E-AAB8-96B6DCCF1AA2}" dt="2023-10-28T14:48:26.345" v="143" actId="207"/>
          <ac:spMkLst>
            <pc:docMk/>
            <pc:sldMk cId="3824033607" sldId="358"/>
            <ac:spMk id="3" creationId="{BCC6F829-6525-D8E7-69A4-E6850B4A38F0}"/>
          </ac:spMkLst>
        </pc:spChg>
        <pc:spChg chg="add mod">
          <ac:chgData name="Nurul Izzatie Husna Muhammad Fauzi" userId="0dff9f38-c388-44d1-8ab3-41d441e9c9e8" providerId="ADAL" clId="{DA593D55-D4BD-4E0E-AAB8-96B6DCCF1AA2}" dt="2023-10-28T14:50:41.919" v="155" actId="1076"/>
          <ac:spMkLst>
            <pc:docMk/>
            <pc:sldMk cId="3824033607" sldId="358"/>
            <ac:spMk id="4" creationId="{1F48CF3D-C4C0-85D2-0CEF-C3300FE7BC97}"/>
          </ac:spMkLst>
        </pc:spChg>
        <pc:spChg chg="add mod">
          <ac:chgData name="Nurul Izzatie Husna Muhammad Fauzi" userId="0dff9f38-c388-44d1-8ab3-41d441e9c9e8" providerId="ADAL" clId="{DA593D55-D4BD-4E0E-AAB8-96B6DCCF1AA2}" dt="2023-10-28T15:10:40.270" v="387" actId="2711"/>
          <ac:spMkLst>
            <pc:docMk/>
            <pc:sldMk cId="3824033607" sldId="358"/>
            <ac:spMk id="5" creationId="{7D42D4DD-E391-431D-B037-6088A26BDBCE}"/>
          </ac:spMkLst>
        </pc:spChg>
        <pc:spChg chg="add mod">
          <ac:chgData name="Nurul Izzatie Husna Muhammad Fauzi" userId="0dff9f38-c388-44d1-8ab3-41d441e9c9e8" providerId="ADAL" clId="{DA593D55-D4BD-4E0E-AAB8-96B6DCCF1AA2}" dt="2023-10-28T15:10:45.530" v="388" actId="2711"/>
          <ac:spMkLst>
            <pc:docMk/>
            <pc:sldMk cId="3824033607" sldId="358"/>
            <ac:spMk id="6" creationId="{B9E1FB5E-7983-A170-1360-543CAEBAE537}"/>
          </ac:spMkLst>
        </pc:spChg>
        <pc:spChg chg="add mod">
          <ac:chgData name="Nurul Izzatie Husna Muhammad Fauzi" userId="0dff9f38-c388-44d1-8ab3-41d441e9c9e8" providerId="ADAL" clId="{DA593D55-D4BD-4E0E-AAB8-96B6DCCF1AA2}" dt="2023-10-28T15:10:59.374" v="391" actId="2711"/>
          <ac:spMkLst>
            <pc:docMk/>
            <pc:sldMk cId="3824033607" sldId="358"/>
            <ac:spMk id="7" creationId="{7257EAB2-F16F-8562-D58C-B76DF5FA47D8}"/>
          </ac:spMkLst>
        </pc:spChg>
        <pc:spChg chg="add mod">
          <ac:chgData name="Nurul Izzatie Husna Muhammad Fauzi" userId="0dff9f38-c388-44d1-8ab3-41d441e9c9e8" providerId="ADAL" clId="{DA593D55-D4BD-4E0E-AAB8-96B6DCCF1AA2}" dt="2023-10-28T15:10:49.249" v="389" actId="2711"/>
          <ac:spMkLst>
            <pc:docMk/>
            <pc:sldMk cId="3824033607" sldId="358"/>
            <ac:spMk id="8" creationId="{B0832AEA-8B94-4DAA-B2B0-E6E04614C201}"/>
          </ac:spMkLst>
        </pc:spChg>
        <pc:spChg chg="add mod">
          <ac:chgData name="Nurul Izzatie Husna Muhammad Fauzi" userId="0dff9f38-c388-44d1-8ab3-41d441e9c9e8" providerId="ADAL" clId="{DA593D55-D4BD-4E0E-AAB8-96B6DCCF1AA2}" dt="2023-10-28T15:10:53.378" v="390" actId="2711"/>
          <ac:spMkLst>
            <pc:docMk/>
            <pc:sldMk cId="3824033607" sldId="358"/>
            <ac:spMk id="9" creationId="{55C9DA66-2CC1-A927-9A8D-0CE82EA2A174}"/>
          </ac:spMkLst>
        </pc:spChg>
        <pc:spChg chg="add mod">
          <ac:chgData name="Nurul Izzatie Husna Muhammad Fauzi" userId="0dff9f38-c388-44d1-8ab3-41d441e9c9e8" providerId="ADAL" clId="{DA593D55-D4BD-4E0E-AAB8-96B6DCCF1AA2}" dt="2023-10-28T15:11:03.835" v="392" actId="2711"/>
          <ac:spMkLst>
            <pc:docMk/>
            <pc:sldMk cId="3824033607" sldId="358"/>
            <ac:spMk id="10" creationId="{790ED4FC-FBDA-7535-888B-D33FBEF2519A}"/>
          </ac:spMkLst>
        </pc:spChg>
        <pc:spChg chg="add mod">
          <ac:chgData name="Nurul Izzatie Husna Muhammad Fauzi" userId="0dff9f38-c388-44d1-8ab3-41d441e9c9e8" providerId="ADAL" clId="{DA593D55-D4BD-4E0E-AAB8-96B6DCCF1AA2}" dt="2023-10-28T15:11:07.505" v="393" actId="2711"/>
          <ac:spMkLst>
            <pc:docMk/>
            <pc:sldMk cId="3824033607" sldId="358"/>
            <ac:spMk id="11" creationId="{35C33962-17E5-6297-65EA-B5ED8253B2BA}"/>
          </ac:spMkLst>
        </pc:spChg>
        <pc:spChg chg="add mod">
          <ac:chgData name="Nurul Izzatie Husna Muhammad Fauzi" userId="0dff9f38-c388-44d1-8ab3-41d441e9c9e8" providerId="ADAL" clId="{DA593D55-D4BD-4E0E-AAB8-96B6DCCF1AA2}" dt="2023-10-28T15:11:13.564" v="394" actId="2711"/>
          <ac:spMkLst>
            <pc:docMk/>
            <pc:sldMk cId="3824033607" sldId="358"/>
            <ac:spMk id="12" creationId="{6BF6E420-BF70-9EF1-681B-64A491241364}"/>
          </ac:spMkLst>
        </pc:spChg>
        <pc:spChg chg="add mod">
          <ac:chgData name="Nurul Izzatie Husna Muhammad Fauzi" userId="0dff9f38-c388-44d1-8ab3-41d441e9c9e8" providerId="ADAL" clId="{DA593D55-D4BD-4E0E-AAB8-96B6DCCF1AA2}" dt="2023-10-28T15:11:18.202" v="395" actId="2711"/>
          <ac:spMkLst>
            <pc:docMk/>
            <pc:sldMk cId="3824033607" sldId="358"/>
            <ac:spMk id="13" creationId="{14F0F5A9-AE4A-CB29-8CAC-C58846BE1F22}"/>
          </ac:spMkLst>
        </pc:spChg>
        <pc:spChg chg="add mod">
          <ac:chgData name="Nurul Izzatie Husna Muhammad Fauzi" userId="0dff9f38-c388-44d1-8ab3-41d441e9c9e8" providerId="ADAL" clId="{DA593D55-D4BD-4E0E-AAB8-96B6DCCF1AA2}" dt="2023-10-28T15:11:24.667" v="396" actId="2711"/>
          <ac:spMkLst>
            <pc:docMk/>
            <pc:sldMk cId="3824033607" sldId="358"/>
            <ac:spMk id="14" creationId="{1B67A0E9-0056-D8E0-FF52-4F8CE2C0038A}"/>
          </ac:spMkLst>
        </pc:spChg>
        <pc:spChg chg="add mod">
          <ac:chgData name="Nurul Izzatie Husna Muhammad Fauzi" userId="0dff9f38-c388-44d1-8ab3-41d441e9c9e8" providerId="ADAL" clId="{DA593D55-D4BD-4E0E-AAB8-96B6DCCF1AA2}" dt="2023-10-28T14:51:02.108" v="171" actId="1038"/>
          <ac:spMkLst>
            <pc:docMk/>
            <pc:sldMk cId="3824033607" sldId="358"/>
            <ac:spMk id="15" creationId="{4162A009-203B-A2EC-0BC4-CA3230282E12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12:28.799" v="398" actId="255"/>
        <pc:sldMkLst>
          <pc:docMk/>
          <pc:sldMk cId="4293532721" sldId="359"/>
        </pc:sldMkLst>
        <pc:spChg chg="mod">
          <ac:chgData name="Nurul Izzatie Husna Muhammad Fauzi" userId="0dff9f38-c388-44d1-8ab3-41d441e9c9e8" providerId="ADAL" clId="{DA593D55-D4BD-4E0E-AAB8-96B6DCCF1AA2}" dt="2023-10-28T15:12:28.799" v="398" actId="255"/>
          <ac:spMkLst>
            <pc:docMk/>
            <pc:sldMk cId="4293532721" sldId="359"/>
            <ac:spMk id="2" creationId="{D1303FAB-B231-FBEF-268F-BDFCBF87C8B5}"/>
          </ac:spMkLst>
        </pc:spChg>
        <pc:spChg chg="mod">
          <ac:chgData name="Nurul Izzatie Husna Muhammad Fauzi" userId="0dff9f38-c388-44d1-8ab3-41d441e9c9e8" providerId="ADAL" clId="{DA593D55-D4BD-4E0E-AAB8-96B6DCCF1AA2}" dt="2023-10-28T14:57:08.588" v="229" actId="207"/>
          <ac:spMkLst>
            <pc:docMk/>
            <pc:sldMk cId="4293532721" sldId="359"/>
            <ac:spMk id="3" creationId="{068EBADE-3066-88EE-D3DC-59DA97F77B1F}"/>
          </ac:spMkLst>
        </pc:spChg>
      </pc:sldChg>
      <pc:sldChg chg="addSp delSp modSp new mod">
        <pc:chgData name="Nurul Izzatie Husna Muhammad Fauzi" userId="0dff9f38-c388-44d1-8ab3-41d441e9c9e8" providerId="ADAL" clId="{DA593D55-D4BD-4E0E-AAB8-96B6DCCF1AA2}" dt="2023-10-28T14:53:51.502" v="211" actId="1076"/>
        <pc:sldMkLst>
          <pc:docMk/>
          <pc:sldMk cId="186300667" sldId="360"/>
        </pc:sldMkLst>
        <pc:spChg chg="del">
          <ac:chgData name="Nurul Izzatie Husna Muhammad Fauzi" userId="0dff9f38-c388-44d1-8ab3-41d441e9c9e8" providerId="ADAL" clId="{DA593D55-D4BD-4E0E-AAB8-96B6DCCF1AA2}" dt="2023-10-28T14:52:54.947" v="198" actId="478"/>
          <ac:spMkLst>
            <pc:docMk/>
            <pc:sldMk cId="186300667" sldId="360"/>
            <ac:spMk id="2" creationId="{6DD10251-E3E3-A5AE-8A99-A2C44C291F37}"/>
          </ac:spMkLst>
        </pc:spChg>
        <pc:spChg chg="mod">
          <ac:chgData name="Nurul Izzatie Husna Muhammad Fauzi" userId="0dff9f38-c388-44d1-8ab3-41d441e9c9e8" providerId="ADAL" clId="{DA593D55-D4BD-4E0E-AAB8-96B6DCCF1AA2}" dt="2023-10-28T14:52:41.482" v="197" actId="207"/>
          <ac:spMkLst>
            <pc:docMk/>
            <pc:sldMk cId="186300667" sldId="360"/>
            <ac:spMk id="3" creationId="{603E43EE-3B1C-ED44-AF10-4B6853877FD3}"/>
          </ac:spMkLst>
        </pc:spChg>
        <pc:spChg chg="add del mod">
          <ac:chgData name="Nurul Izzatie Husna Muhammad Fauzi" userId="0dff9f38-c388-44d1-8ab3-41d441e9c9e8" providerId="ADAL" clId="{DA593D55-D4BD-4E0E-AAB8-96B6DCCF1AA2}" dt="2023-10-28T14:53:16.651" v="201" actId="478"/>
          <ac:spMkLst>
            <pc:docMk/>
            <pc:sldMk cId="186300667" sldId="360"/>
            <ac:spMk id="4" creationId="{22A6C22E-4C5A-9190-7CB9-689D0062EFE7}"/>
          </ac:spMkLst>
        </pc:spChg>
        <pc:spChg chg="add mod">
          <ac:chgData name="Nurul Izzatie Husna Muhammad Fauzi" userId="0dff9f38-c388-44d1-8ab3-41d441e9c9e8" providerId="ADAL" clId="{DA593D55-D4BD-4E0E-AAB8-96B6DCCF1AA2}" dt="2023-10-28T14:53:51.502" v="211" actId="1076"/>
          <ac:spMkLst>
            <pc:docMk/>
            <pc:sldMk cId="186300667" sldId="360"/>
            <ac:spMk id="6" creationId="{6FA142BF-56AB-7DCA-7F2C-297495A1EFA7}"/>
          </ac:spMkLst>
        </pc:spChg>
        <pc:picChg chg="add mod">
          <ac:chgData name="Nurul Izzatie Husna Muhammad Fauzi" userId="0dff9f38-c388-44d1-8ab3-41d441e9c9e8" providerId="ADAL" clId="{DA593D55-D4BD-4E0E-AAB8-96B6DCCF1AA2}" dt="2023-10-28T14:53:47.686" v="210" actId="14100"/>
          <ac:picMkLst>
            <pc:docMk/>
            <pc:sldMk cId="186300667" sldId="360"/>
            <ac:picMk id="5" creationId="{AFEAB631-7C30-3CE6-12C2-39D2C48368E6}"/>
          </ac:picMkLst>
        </pc:picChg>
      </pc:sldChg>
      <pc:sldChg chg="modSp new mod">
        <pc:chgData name="Nurul Izzatie Husna Muhammad Fauzi" userId="0dff9f38-c388-44d1-8ab3-41d441e9c9e8" providerId="ADAL" clId="{DA593D55-D4BD-4E0E-AAB8-96B6DCCF1AA2}" dt="2023-10-28T14:55:26.735" v="217" actId="255"/>
        <pc:sldMkLst>
          <pc:docMk/>
          <pc:sldMk cId="4281817130" sldId="361"/>
        </pc:sldMkLst>
        <pc:spChg chg="mod">
          <ac:chgData name="Nurul Izzatie Husna Muhammad Fauzi" userId="0dff9f38-c388-44d1-8ab3-41d441e9c9e8" providerId="ADAL" clId="{DA593D55-D4BD-4E0E-AAB8-96B6DCCF1AA2}" dt="2023-10-28T14:55:26.735" v="217" actId="255"/>
          <ac:spMkLst>
            <pc:docMk/>
            <pc:sldMk cId="4281817130" sldId="361"/>
            <ac:spMk id="2" creationId="{3770F692-5C6C-9D39-5D23-81A96C9CC81F}"/>
          </ac:spMkLst>
        </pc:spChg>
        <pc:spChg chg="mod">
          <ac:chgData name="Nurul Izzatie Husna Muhammad Fauzi" userId="0dff9f38-c388-44d1-8ab3-41d441e9c9e8" providerId="ADAL" clId="{DA593D55-D4BD-4E0E-AAB8-96B6DCCF1AA2}" dt="2023-10-28T14:55:03.208" v="213"/>
          <ac:spMkLst>
            <pc:docMk/>
            <pc:sldMk cId="4281817130" sldId="361"/>
            <ac:spMk id="3" creationId="{5182BBB0-4BCF-E60C-7802-1A2D68D35889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12:05.131" v="397" actId="255"/>
        <pc:sldMkLst>
          <pc:docMk/>
          <pc:sldMk cId="2738017135" sldId="362"/>
        </pc:sldMkLst>
        <pc:spChg chg="mod">
          <ac:chgData name="Nurul Izzatie Husna Muhammad Fauzi" userId="0dff9f38-c388-44d1-8ab3-41d441e9c9e8" providerId="ADAL" clId="{DA593D55-D4BD-4E0E-AAB8-96B6DCCF1AA2}" dt="2023-10-28T15:12:05.131" v="397" actId="255"/>
          <ac:spMkLst>
            <pc:docMk/>
            <pc:sldMk cId="2738017135" sldId="362"/>
            <ac:spMk id="2" creationId="{46C3FAC2-E6D7-3F24-0193-9277E18D8324}"/>
          </ac:spMkLst>
        </pc:spChg>
        <pc:spChg chg="mod">
          <ac:chgData name="Nurul Izzatie Husna Muhammad Fauzi" userId="0dff9f38-c388-44d1-8ab3-41d441e9c9e8" providerId="ADAL" clId="{DA593D55-D4BD-4E0E-AAB8-96B6DCCF1AA2}" dt="2023-10-28T14:55:48.334" v="221" actId="207"/>
          <ac:spMkLst>
            <pc:docMk/>
            <pc:sldMk cId="2738017135" sldId="362"/>
            <ac:spMk id="3" creationId="{1E7A446C-41A0-ED06-C1B9-1ABA2E31F402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15:55.194" v="422" actId="113"/>
        <pc:sldMkLst>
          <pc:docMk/>
          <pc:sldMk cId="1783542000" sldId="363"/>
        </pc:sldMkLst>
        <pc:spChg chg="mod">
          <ac:chgData name="Nurul Izzatie Husna Muhammad Fauzi" userId="0dff9f38-c388-44d1-8ab3-41d441e9c9e8" providerId="ADAL" clId="{DA593D55-D4BD-4E0E-AAB8-96B6DCCF1AA2}" dt="2023-10-28T15:15:55.194" v="422" actId="113"/>
          <ac:spMkLst>
            <pc:docMk/>
            <pc:sldMk cId="1783542000" sldId="363"/>
            <ac:spMk id="2" creationId="{40596C95-EEF6-FF77-8E9C-BB940E1C8521}"/>
          </ac:spMkLst>
        </pc:spChg>
        <pc:spChg chg="mod">
          <ac:chgData name="Nurul Izzatie Husna Muhammad Fauzi" userId="0dff9f38-c388-44d1-8ab3-41d441e9c9e8" providerId="ADAL" clId="{DA593D55-D4BD-4E0E-AAB8-96B6DCCF1AA2}" dt="2023-10-28T14:57:04.145" v="228" actId="207"/>
          <ac:spMkLst>
            <pc:docMk/>
            <pc:sldMk cId="1783542000" sldId="363"/>
            <ac:spMk id="3" creationId="{EF02C982-2D7A-A697-EA85-B8D68888CD0D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17:43.437" v="429" actId="113"/>
        <pc:sldMkLst>
          <pc:docMk/>
          <pc:sldMk cId="2243937803" sldId="364"/>
        </pc:sldMkLst>
        <pc:spChg chg="mod">
          <ac:chgData name="Nurul Izzatie Husna Muhammad Fauzi" userId="0dff9f38-c388-44d1-8ab3-41d441e9c9e8" providerId="ADAL" clId="{DA593D55-D4BD-4E0E-AAB8-96B6DCCF1AA2}" dt="2023-10-28T15:17:43.437" v="429" actId="113"/>
          <ac:spMkLst>
            <pc:docMk/>
            <pc:sldMk cId="2243937803" sldId="364"/>
            <ac:spMk id="2" creationId="{E23AB056-F295-D4C4-7310-40054D438B41}"/>
          </ac:spMkLst>
        </pc:spChg>
        <pc:spChg chg="mod">
          <ac:chgData name="Nurul Izzatie Husna Muhammad Fauzi" userId="0dff9f38-c388-44d1-8ab3-41d441e9c9e8" providerId="ADAL" clId="{DA593D55-D4BD-4E0E-AAB8-96B6DCCF1AA2}" dt="2023-10-28T14:57:22.958" v="231"/>
          <ac:spMkLst>
            <pc:docMk/>
            <pc:sldMk cId="2243937803" sldId="364"/>
            <ac:spMk id="3" creationId="{E5A48C49-60D5-F5BE-769D-898521EBEA03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19:38.100" v="437" actId="113"/>
        <pc:sldMkLst>
          <pc:docMk/>
          <pc:sldMk cId="326869771" sldId="365"/>
        </pc:sldMkLst>
        <pc:spChg chg="mod">
          <ac:chgData name="Nurul Izzatie Husna Muhammad Fauzi" userId="0dff9f38-c388-44d1-8ab3-41d441e9c9e8" providerId="ADAL" clId="{DA593D55-D4BD-4E0E-AAB8-96B6DCCF1AA2}" dt="2023-10-28T15:19:38.100" v="437" actId="113"/>
          <ac:spMkLst>
            <pc:docMk/>
            <pc:sldMk cId="326869771" sldId="365"/>
            <ac:spMk id="2" creationId="{4C77C57C-4599-351F-CC83-AFF2B4DBF9CC}"/>
          </ac:spMkLst>
        </pc:spChg>
        <pc:spChg chg="mod">
          <ac:chgData name="Nurul Izzatie Husna Muhammad Fauzi" userId="0dff9f38-c388-44d1-8ab3-41d441e9c9e8" providerId="ADAL" clId="{DA593D55-D4BD-4E0E-AAB8-96B6DCCF1AA2}" dt="2023-10-28T14:57:38.604" v="234"/>
          <ac:spMkLst>
            <pc:docMk/>
            <pc:sldMk cId="326869771" sldId="365"/>
            <ac:spMk id="3" creationId="{1DC3600D-CA83-1FCC-DF53-018273A3D4D2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20:08.386" v="442" actId="113"/>
        <pc:sldMkLst>
          <pc:docMk/>
          <pc:sldMk cId="869720019" sldId="366"/>
        </pc:sldMkLst>
        <pc:spChg chg="mod">
          <ac:chgData name="Nurul Izzatie Husna Muhammad Fauzi" userId="0dff9f38-c388-44d1-8ab3-41d441e9c9e8" providerId="ADAL" clId="{DA593D55-D4BD-4E0E-AAB8-96B6DCCF1AA2}" dt="2023-10-28T15:20:08.386" v="442" actId="113"/>
          <ac:spMkLst>
            <pc:docMk/>
            <pc:sldMk cId="869720019" sldId="366"/>
            <ac:spMk id="2" creationId="{7C050193-84B6-42AB-ACA3-80EB2C1F7141}"/>
          </ac:spMkLst>
        </pc:spChg>
        <pc:spChg chg="mod">
          <ac:chgData name="Nurul Izzatie Husna Muhammad Fauzi" userId="0dff9f38-c388-44d1-8ab3-41d441e9c9e8" providerId="ADAL" clId="{DA593D55-D4BD-4E0E-AAB8-96B6DCCF1AA2}" dt="2023-10-28T14:58:05.071" v="239" actId="207"/>
          <ac:spMkLst>
            <pc:docMk/>
            <pc:sldMk cId="869720019" sldId="366"/>
            <ac:spMk id="3" creationId="{1100081B-43FB-9F31-EF9F-160149BFFAED}"/>
          </ac:spMkLst>
        </pc:spChg>
      </pc:sldChg>
      <pc:sldChg chg="addSp modSp new mod">
        <pc:chgData name="Nurul Izzatie Husna Muhammad Fauzi" userId="0dff9f38-c388-44d1-8ab3-41d441e9c9e8" providerId="ADAL" clId="{DA593D55-D4BD-4E0E-AAB8-96B6DCCF1AA2}" dt="2023-10-28T15:20:57.592" v="448" actId="122"/>
        <pc:sldMkLst>
          <pc:docMk/>
          <pc:sldMk cId="2510589502" sldId="367"/>
        </pc:sldMkLst>
        <pc:spChg chg="mod">
          <ac:chgData name="Nurul Izzatie Husna Muhammad Fauzi" userId="0dff9f38-c388-44d1-8ab3-41d441e9c9e8" providerId="ADAL" clId="{DA593D55-D4BD-4E0E-AAB8-96B6DCCF1AA2}" dt="2023-10-28T15:20:40.131" v="443" actId="255"/>
          <ac:spMkLst>
            <pc:docMk/>
            <pc:sldMk cId="2510589502" sldId="367"/>
            <ac:spMk id="2" creationId="{A03106DC-C369-BABE-3BCA-6935000DDD81}"/>
          </ac:spMkLst>
        </pc:spChg>
        <pc:spChg chg="mod">
          <ac:chgData name="Nurul Izzatie Husna Muhammad Fauzi" userId="0dff9f38-c388-44d1-8ab3-41d441e9c9e8" providerId="ADAL" clId="{DA593D55-D4BD-4E0E-AAB8-96B6DCCF1AA2}" dt="2023-10-28T14:58:17.123" v="241"/>
          <ac:spMkLst>
            <pc:docMk/>
            <pc:sldMk cId="2510589502" sldId="367"/>
            <ac:spMk id="3" creationId="{0F19AC57-65B3-286B-8D46-BC5151F2ACE5}"/>
          </ac:spMkLst>
        </pc:spChg>
        <pc:graphicFrameChg chg="add mod modGraphic">
          <ac:chgData name="Nurul Izzatie Husna Muhammad Fauzi" userId="0dff9f38-c388-44d1-8ab3-41d441e9c9e8" providerId="ADAL" clId="{DA593D55-D4BD-4E0E-AAB8-96B6DCCF1AA2}" dt="2023-10-28T15:20:57.592" v="448" actId="122"/>
          <ac:graphicFrameMkLst>
            <pc:docMk/>
            <pc:sldMk cId="2510589502" sldId="367"/>
            <ac:graphicFrameMk id="4" creationId="{9E08FAB6-BB41-5673-6DCC-F7A3FDA543D6}"/>
          </ac:graphicFrameMkLst>
        </pc:graphicFrameChg>
      </pc:sldChg>
      <pc:sldChg chg="modSp new mod">
        <pc:chgData name="Nurul Izzatie Husna Muhammad Fauzi" userId="0dff9f38-c388-44d1-8ab3-41d441e9c9e8" providerId="ADAL" clId="{DA593D55-D4BD-4E0E-AAB8-96B6DCCF1AA2}" dt="2023-10-28T15:21:18.734" v="451" actId="113"/>
        <pc:sldMkLst>
          <pc:docMk/>
          <pc:sldMk cId="426689847" sldId="368"/>
        </pc:sldMkLst>
        <pc:spChg chg="mod">
          <ac:chgData name="Nurul Izzatie Husna Muhammad Fauzi" userId="0dff9f38-c388-44d1-8ab3-41d441e9c9e8" providerId="ADAL" clId="{DA593D55-D4BD-4E0E-AAB8-96B6DCCF1AA2}" dt="2023-10-28T15:21:18.734" v="451" actId="113"/>
          <ac:spMkLst>
            <pc:docMk/>
            <pc:sldMk cId="426689847" sldId="368"/>
            <ac:spMk id="2" creationId="{FFCAB7F7-9923-2B28-A29C-D164C6EA8D30}"/>
          </ac:spMkLst>
        </pc:spChg>
        <pc:spChg chg="mod">
          <ac:chgData name="Nurul Izzatie Husna Muhammad Fauzi" userId="0dff9f38-c388-44d1-8ab3-41d441e9c9e8" providerId="ADAL" clId="{DA593D55-D4BD-4E0E-AAB8-96B6DCCF1AA2}" dt="2023-10-28T14:59:14.447" v="252" actId="207"/>
          <ac:spMkLst>
            <pc:docMk/>
            <pc:sldMk cId="426689847" sldId="368"/>
            <ac:spMk id="3" creationId="{9C145F6F-9E76-E938-28AA-52E606D6BCDE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22:34.811" v="464" actId="113"/>
        <pc:sldMkLst>
          <pc:docMk/>
          <pc:sldMk cId="2796367230" sldId="369"/>
        </pc:sldMkLst>
        <pc:spChg chg="mod">
          <ac:chgData name="Nurul Izzatie Husna Muhammad Fauzi" userId="0dff9f38-c388-44d1-8ab3-41d441e9c9e8" providerId="ADAL" clId="{DA593D55-D4BD-4E0E-AAB8-96B6DCCF1AA2}" dt="2023-10-28T15:22:34.811" v="464" actId="113"/>
          <ac:spMkLst>
            <pc:docMk/>
            <pc:sldMk cId="2796367230" sldId="369"/>
            <ac:spMk id="2" creationId="{698C3B71-5E45-EB37-DC25-A8E52891FAC9}"/>
          </ac:spMkLst>
        </pc:spChg>
        <pc:spChg chg="mod">
          <ac:chgData name="Nurul Izzatie Husna Muhammad Fauzi" userId="0dff9f38-c388-44d1-8ab3-41d441e9c9e8" providerId="ADAL" clId="{DA593D55-D4BD-4E0E-AAB8-96B6DCCF1AA2}" dt="2023-10-28T14:59:37.554" v="256" actId="207"/>
          <ac:spMkLst>
            <pc:docMk/>
            <pc:sldMk cId="2796367230" sldId="369"/>
            <ac:spMk id="3" creationId="{8DBB37AE-6AD9-F9D7-3354-2BD14A2460BB}"/>
          </ac:spMkLst>
        </pc:spChg>
      </pc:sldChg>
      <pc:sldChg chg="addSp delSp modSp new">
        <pc:chgData name="Nurul Izzatie Husna Muhammad Fauzi" userId="0dff9f38-c388-44d1-8ab3-41d441e9c9e8" providerId="ADAL" clId="{DA593D55-D4BD-4E0E-AAB8-96B6DCCF1AA2}" dt="2023-10-28T15:00:44.496" v="272" actId="1037"/>
        <pc:sldMkLst>
          <pc:docMk/>
          <pc:sldMk cId="80673102" sldId="370"/>
        </pc:sldMkLst>
        <pc:spChg chg="del">
          <ac:chgData name="Nurul Izzatie Husna Muhammad Fauzi" userId="0dff9f38-c388-44d1-8ab3-41d441e9c9e8" providerId="ADAL" clId="{DA593D55-D4BD-4E0E-AAB8-96B6DCCF1AA2}" dt="2023-10-28T15:00:17.453" v="258" actId="478"/>
          <ac:spMkLst>
            <pc:docMk/>
            <pc:sldMk cId="80673102" sldId="370"/>
            <ac:spMk id="2" creationId="{ECAA10AD-B8B8-0610-BF26-93B820D53AA4}"/>
          </ac:spMkLst>
        </pc:spChg>
        <pc:picChg chg="add mod">
          <ac:chgData name="Nurul Izzatie Husna Muhammad Fauzi" userId="0dff9f38-c388-44d1-8ab3-41d441e9c9e8" providerId="ADAL" clId="{DA593D55-D4BD-4E0E-AAB8-96B6DCCF1AA2}" dt="2023-10-28T15:00:44.496" v="272" actId="1037"/>
          <ac:picMkLst>
            <pc:docMk/>
            <pc:sldMk cId="80673102" sldId="370"/>
            <ac:picMk id="4" creationId="{A0F2AC4C-FA3B-B1B2-85CF-0EFC6934CABB}"/>
          </ac:picMkLst>
        </pc:picChg>
      </pc:sldChg>
      <pc:sldChg chg="modSp new mod">
        <pc:chgData name="Nurul Izzatie Husna Muhammad Fauzi" userId="0dff9f38-c388-44d1-8ab3-41d441e9c9e8" providerId="ADAL" clId="{DA593D55-D4BD-4E0E-AAB8-96B6DCCF1AA2}" dt="2023-10-28T15:23:05.255" v="466" actId="113"/>
        <pc:sldMkLst>
          <pc:docMk/>
          <pc:sldMk cId="3421786767" sldId="371"/>
        </pc:sldMkLst>
        <pc:spChg chg="mod">
          <ac:chgData name="Nurul Izzatie Husna Muhammad Fauzi" userId="0dff9f38-c388-44d1-8ab3-41d441e9c9e8" providerId="ADAL" clId="{DA593D55-D4BD-4E0E-AAB8-96B6DCCF1AA2}" dt="2023-10-28T15:23:05.255" v="466" actId="113"/>
          <ac:spMkLst>
            <pc:docMk/>
            <pc:sldMk cId="3421786767" sldId="371"/>
            <ac:spMk id="2" creationId="{6D1036BB-0ABE-5824-3496-A106A7E06336}"/>
          </ac:spMkLst>
        </pc:spChg>
        <pc:spChg chg="mod">
          <ac:chgData name="Nurul Izzatie Husna Muhammad Fauzi" userId="0dff9f38-c388-44d1-8ab3-41d441e9c9e8" providerId="ADAL" clId="{DA593D55-D4BD-4E0E-AAB8-96B6DCCF1AA2}" dt="2023-10-28T15:01:00.412" v="276" actId="207"/>
          <ac:spMkLst>
            <pc:docMk/>
            <pc:sldMk cId="3421786767" sldId="371"/>
            <ac:spMk id="3" creationId="{41FAC96E-8082-EF11-34DE-58FA96CE4C53}"/>
          </ac:spMkLst>
        </pc:spChg>
      </pc:sldChg>
      <pc:sldChg chg="modSp new add del mod">
        <pc:chgData name="Nurul Izzatie Husna Muhammad Fauzi" userId="0dff9f38-c388-44d1-8ab3-41d441e9c9e8" providerId="ADAL" clId="{DA593D55-D4BD-4E0E-AAB8-96B6DCCF1AA2}" dt="2023-10-28T15:24:25.554" v="471" actId="113"/>
        <pc:sldMkLst>
          <pc:docMk/>
          <pc:sldMk cId="2670567861" sldId="372"/>
        </pc:sldMkLst>
        <pc:spChg chg="mod">
          <ac:chgData name="Nurul Izzatie Husna Muhammad Fauzi" userId="0dff9f38-c388-44d1-8ab3-41d441e9c9e8" providerId="ADAL" clId="{DA593D55-D4BD-4E0E-AAB8-96B6DCCF1AA2}" dt="2023-10-28T15:24:25.554" v="471" actId="113"/>
          <ac:spMkLst>
            <pc:docMk/>
            <pc:sldMk cId="2670567861" sldId="372"/>
            <ac:spMk id="2" creationId="{8F9FC83C-D8A9-8C6D-39C4-C620C6AE7FF8}"/>
          </ac:spMkLst>
        </pc:spChg>
        <pc:spChg chg="mod">
          <ac:chgData name="Nurul Izzatie Husna Muhammad Fauzi" userId="0dff9f38-c388-44d1-8ab3-41d441e9c9e8" providerId="ADAL" clId="{DA593D55-D4BD-4E0E-AAB8-96B6DCCF1AA2}" dt="2023-10-28T15:01:24.676" v="281" actId="207"/>
          <ac:spMkLst>
            <pc:docMk/>
            <pc:sldMk cId="2670567861" sldId="372"/>
            <ac:spMk id="3" creationId="{FF9970E4-8E4F-8088-B087-8B9D69BC36CC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24:39.830" v="473" actId="113"/>
        <pc:sldMkLst>
          <pc:docMk/>
          <pc:sldMk cId="2978305482" sldId="373"/>
        </pc:sldMkLst>
        <pc:spChg chg="mod">
          <ac:chgData name="Nurul Izzatie Husna Muhammad Fauzi" userId="0dff9f38-c388-44d1-8ab3-41d441e9c9e8" providerId="ADAL" clId="{DA593D55-D4BD-4E0E-AAB8-96B6DCCF1AA2}" dt="2023-10-28T15:24:39.830" v="473" actId="113"/>
          <ac:spMkLst>
            <pc:docMk/>
            <pc:sldMk cId="2978305482" sldId="373"/>
            <ac:spMk id="2" creationId="{3F02B565-B5CC-A927-B6B9-F7980919AEC6}"/>
          </ac:spMkLst>
        </pc:spChg>
        <pc:spChg chg="mod">
          <ac:chgData name="Nurul Izzatie Husna Muhammad Fauzi" userId="0dff9f38-c388-44d1-8ab3-41d441e9c9e8" providerId="ADAL" clId="{DA593D55-D4BD-4E0E-AAB8-96B6DCCF1AA2}" dt="2023-10-28T15:01:48.091" v="285" actId="207"/>
          <ac:spMkLst>
            <pc:docMk/>
            <pc:sldMk cId="2978305482" sldId="373"/>
            <ac:spMk id="3" creationId="{0F66DA1B-5284-18C6-4B81-9688FAD0CBB3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24:51.406" v="475" actId="113"/>
        <pc:sldMkLst>
          <pc:docMk/>
          <pc:sldMk cId="3561081367" sldId="374"/>
        </pc:sldMkLst>
        <pc:spChg chg="mod">
          <ac:chgData name="Nurul Izzatie Husna Muhammad Fauzi" userId="0dff9f38-c388-44d1-8ab3-41d441e9c9e8" providerId="ADAL" clId="{DA593D55-D4BD-4E0E-AAB8-96B6DCCF1AA2}" dt="2023-10-28T15:24:51.406" v="475" actId="113"/>
          <ac:spMkLst>
            <pc:docMk/>
            <pc:sldMk cId="3561081367" sldId="374"/>
            <ac:spMk id="2" creationId="{4DD603F2-BCBE-2E90-CE55-2F264B827650}"/>
          </ac:spMkLst>
        </pc:spChg>
        <pc:spChg chg="mod">
          <ac:chgData name="Nurul Izzatie Husna Muhammad Fauzi" userId="0dff9f38-c388-44d1-8ab3-41d441e9c9e8" providerId="ADAL" clId="{DA593D55-D4BD-4E0E-AAB8-96B6DCCF1AA2}" dt="2023-10-28T15:02:15.936" v="290" actId="207"/>
          <ac:spMkLst>
            <pc:docMk/>
            <pc:sldMk cId="3561081367" sldId="374"/>
            <ac:spMk id="3" creationId="{F28DEB86-0388-DA3E-B223-9B50B7E77181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29:47.425" v="496" actId="207"/>
        <pc:sldMkLst>
          <pc:docMk/>
          <pc:sldMk cId="1615628765" sldId="375"/>
        </pc:sldMkLst>
        <pc:spChg chg="mod">
          <ac:chgData name="Nurul Izzatie Husna Muhammad Fauzi" userId="0dff9f38-c388-44d1-8ab3-41d441e9c9e8" providerId="ADAL" clId="{DA593D55-D4BD-4E0E-AAB8-96B6DCCF1AA2}" dt="2023-10-28T15:25:20.278" v="479" actId="113"/>
          <ac:spMkLst>
            <pc:docMk/>
            <pc:sldMk cId="1615628765" sldId="375"/>
            <ac:spMk id="2" creationId="{68C5E2D1-E2CA-B4D8-E4F4-68D574F90D54}"/>
          </ac:spMkLst>
        </pc:spChg>
        <pc:spChg chg="mod">
          <ac:chgData name="Nurul Izzatie Husna Muhammad Fauzi" userId="0dff9f38-c388-44d1-8ab3-41d441e9c9e8" providerId="ADAL" clId="{DA593D55-D4BD-4E0E-AAB8-96B6DCCF1AA2}" dt="2023-10-28T15:29:47.425" v="496" actId="207"/>
          <ac:spMkLst>
            <pc:docMk/>
            <pc:sldMk cId="1615628765" sldId="375"/>
            <ac:spMk id="3" creationId="{83F9FDA5-9B30-8E77-96C3-C9D1D08990D4}"/>
          </ac:spMkLst>
        </pc:spChg>
      </pc:sldChg>
      <pc:sldChg chg="modSp new mod ord">
        <pc:chgData name="Nurul Izzatie Husna Muhammad Fauzi" userId="0dff9f38-c388-44d1-8ab3-41d441e9c9e8" providerId="ADAL" clId="{DA593D55-D4BD-4E0E-AAB8-96B6DCCF1AA2}" dt="2023-10-28T15:29:42.223" v="495" actId="207"/>
        <pc:sldMkLst>
          <pc:docMk/>
          <pc:sldMk cId="504391873" sldId="376"/>
        </pc:sldMkLst>
        <pc:spChg chg="mod">
          <ac:chgData name="Nurul Izzatie Husna Muhammad Fauzi" userId="0dff9f38-c388-44d1-8ab3-41d441e9c9e8" providerId="ADAL" clId="{DA593D55-D4BD-4E0E-AAB8-96B6DCCF1AA2}" dt="2023-10-28T15:25:04.589" v="477" actId="113"/>
          <ac:spMkLst>
            <pc:docMk/>
            <pc:sldMk cId="504391873" sldId="376"/>
            <ac:spMk id="2" creationId="{25056B35-C086-7B00-3C20-20C3ECE49C13}"/>
          </ac:spMkLst>
        </pc:spChg>
        <pc:spChg chg="mod">
          <ac:chgData name="Nurul Izzatie Husna Muhammad Fauzi" userId="0dff9f38-c388-44d1-8ab3-41d441e9c9e8" providerId="ADAL" clId="{DA593D55-D4BD-4E0E-AAB8-96B6DCCF1AA2}" dt="2023-10-28T15:29:42.223" v="495" actId="207"/>
          <ac:spMkLst>
            <pc:docMk/>
            <pc:sldMk cId="504391873" sldId="376"/>
            <ac:spMk id="3" creationId="{2E2088AE-54BF-3A7C-CAC8-DE6C8A253BA9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29:51.561" v="497" actId="207"/>
        <pc:sldMkLst>
          <pc:docMk/>
          <pc:sldMk cId="316295499" sldId="377"/>
        </pc:sldMkLst>
        <pc:spChg chg="mod">
          <ac:chgData name="Nurul Izzatie Husna Muhammad Fauzi" userId="0dff9f38-c388-44d1-8ab3-41d441e9c9e8" providerId="ADAL" clId="{DA593D55-D4BD-4E0E-AAB8-96B6DCCF1AA2}" dt="2023-10-28T15:25:54.839" v="481" actId="113"/>
          <ac:spMkLst>
            <pc:docMk/>
            <pc:sldMk cId="316295499" sldId="377"/>
            <ac:spMk id="2" creationId="{49EF6294-B2DE-C374-A4A7-07D029F31C84}"/>
          </ac:spMkLst>
        </pc:spChg>
        <pc:spChg chg="mod">
          <ac:chgData name="Nurul Izzatie Husna Muhammad Fauzi" userId="0dff9f38-c388-44d1-8ab3-41d441e9c9e8" providerId="ADAL" clId="{DA593D55-D4BD-4E0E-AAB8-96B6DCCF1AA2}" dt="2023-10-28T15:29:51.561" v="497" actId="207"/>
          <ac:spMkLst>
            <pc:docMk/>
            <pc:sldMk cId="316295499" sldId="377"/>
            <ac:spMk id="3" creationId="{8157A678-6F24-D256-FD02-023285525C6E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29:55.184" v="498" actId="207"/>
        <pc:sldMkLst>
          <pc:docMk/>
          <pc:sldMk cId="2500184580" sldId="378"/>
        </pc:sldMkLst>
        <pc:spChg chg="mod">
          <ac:chgData name="Nurul Izzatie Husna Muhammad Fauzi" userId="0dff9f38-c388-44d1-8ab3-41d441e9c9e8" providerId="ADAL" clId="{DA593D55-D4BD-4E0E-AAB8-96B6DCCF1AA2}" dt="2023-10-28T15:26:05.310" v="483" actId="113"/>
          <ac:spMkLst>
            <pc:docMk/>
            <pc:sldMk cId="2500184580" sldId="378"/>
            <ac:spMk id="2" creationId="{659CEEC9-E8EC-3859-3E4F-CC91DF1592CF}"/>
          </ac:spMkLst>
        </pc:spChg>
        <pc:spChg chg="mod">
          <ac:chgData name="Nurul Izzatie Husna Muhammad Fauzi" userId="0dff9f38-c388-44d1-8ab3-41d441e9c9e8" providerId="ADAL" clId="{DA593D55-D4BD-4E0E-AAB8-96B6DCCF1AA2}" dt="2023-10-28T15:29:55.184" v="498" actId="207"/>
          <ac:spMkLst>
            <pc:docMk/>
            <pc:sldMk cId="2500184580" sldId="378"/>
            <ac:spMk id="3" creationId="{A0332A67-9CED-A1A7-2D4D-CFA27F9CBECB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30:10.228" v="500" actId="255"/>
        <pc:sldMkLst>
          <pc:docMk/>
          <pc:sldMk cId="2619841777" sldId="379"/>
        </pc:sldMkLst>
        <pc:spChg chg="mod">
          <ac:chgData name="Nurul Izzatie Husna Muhammad Fauzi" userId="0dff9f38-c388-44d1-8ab3-41d441e9c9e8" providerId="ADAL" clId="{DA593D55-D4BD-4E0E-AAB8-96B6DCCF1AA2}" dt="2023-10-28T15:30:10.228" v="500" actId="255"/>
          <ac:spMkLst>
            <pc:docMk/>
            <pc:sldMk cId="2619841777" sldId="379"/>
            <ac:spMk id="2" creationId="{70926361-B4CF-F68C-3B56-CC2F37927F55}"/>
          </ac:spMkLst>
        </pc:spChg>
        <pc:spChg chg="mod">
          <ac:chgData name="Nurul Izzatie Husna Muhammad Fauzi" userId="0dff9f38-c388-44d1-8ab3-41d441e9c9e8" providerId="ADAL" clId="{DA593D55-D4BD-4E0E-AAB8-96B6DCCF1AA2}" dt="2023-10-28T15:30:00.495" v="499" actId="207"/>
          <ac:spMkLst>
            <pc:docMk/>
            <pc:sldMk cId="2619841777" sldId="379"/>
            <ac:spMk id="3" creationId="{8F03ED76-7944-0139-E4A2-E2629048DC0B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30:38.236" v="502" actId="255"/>
        <pc:sldMkLst>
          <pc:docMk/>
          <pc:sldMk cId="2825190177" sldId="380"/>
        </pc:sldMkLst>
        <pc:spChg chg="mod">
          <ac:chgData name="Nurul Izzatie Husna Muhammad Fauzi" userId="0dff9f38-c388-44d1-8ab3-41d441e9c9e8" providerId="ADAL" clId="{DA593D55-D4BD-4E0E-AAB8-96B6DCCF1AA2}" dt="2023-10-28T15:30:38.236" v="502" actId="255"/>
          <ac:spMkLst>
            <pc:docMk/>
            <pc:sldMk cId="2825190177" sldId="380"/>
            <ac:spMk id="2" creationId="{AE9F9D7E-2928-C590-0FE3-D979DC7FBB0F}"/>
          </ac:spMkLst>
        </pc:spChg>
        <pc:spChg chg="mod">
          <ac:chgData name="Nurul Izzatie Husna Muhammad Fauzi" userId="0dff9f38-c388-44d1-8ab3-41d441e9c9e8" providerId="ADAL" clId="{DA593D55-D4BD-4E0E-AAB8-96B6DCCF1AA2}" dt="2023-10-28T15:30:33.883" v="501" actId="207"/>
          <ac:spMkLst>
            <pc:docMk/>
            <pc:sldMk cId="2825190177" sldId="380"/>
            <ac:spMk id="3" creationId="{9CC7EFFA-2A04-941D-11D7-9E8EF66399FC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30:54.328" v="504" actId="255"/>
        <pc:sldMkLst>
          <pc:docMk/>
          <pc:sldMk cId="3411265921" sldId="381"/>
        </pc:sldMkLst>
        <pc:spChg chg="mod">
          <ac:chgData name="Nurul Izzatie Husna Muhammad Fauzi" userId="0dff9f38-c388-44d1-8ab3-41d441e9c9e8" providerId="ADAL" clId="{DA593D55-D4BD-4E0E-AAB8-96B6DCCF1AA2}" dt="2023-10-28T15:30:54.328" v="504" actId="255"/>
          <ac:spMkLst>
            <pc:docMk/>
            <pc:sldMk cId="3411265921" sldId="381"/>
            <ac:spMk id="2" creationId="{8FB403FD-8A88-0AB1-F421-F62EEC1CA9B1}"/>
          </ac:spMkLst>
        </pc:spChg>
        <pc:spChg chg="mod">
          <ac:chgData name="Nurul Izzatie Husna Muhammad Fauzi" userId="0dff9f38-c388-44d1-8ab3-41d441e9c9e8" providerId="ADAL" clId="{DA593D55-D4BD-4E0E-AAB8-96B6DCCF1AA2}" dt="2023-10-28T15:30:43.059" v="503" actId="207"/>
          <ac:spMkLst>
            <pc:docMk/>
            <pc:sldMk cId="3411265921" sldId="381"/>
            <ac:spMk id="3" creationId="{17E2E59B-A421-5C36-C2BE-15FCB4638B41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31:58.268" v="509" actId="207"/>
        <pc:sldMkLst>
          <pc:docMk/>
          <pc:sldMk cId="2936964204" sldId="382"/>
        </pc:sldMkLst>
        <pc:spChg chg="mod">
          <ac:chgData name="Nurul Izzatie Husna Muhammad Fauzi" userId="0dff9f38-c388-44d1-8ab3-41d441e9c9e8" providerId="ADAL" clId="{DA593D55-D4BD-4E0E-AAB8-96B6DCCF1AA2}" dt="2023-10-28T15:31:37.284" v="508" actId="113"/>
          <ac:spMkLst>
            <pc:docMk/>
            <pc:sldMk cId="2936964204" sldId="382"/>
            <ac:spMk id="2" creationId="{84EB29EF-3605-E792-BBB0-45208FE29BEC}"/>
          </ac:spMkLst>
        </pc:spChg>
        <pc:spChg chg="mod">
          <ac:chgData name="Nurul Izzatie Husna Muhammad Fauzi" userId="0dff9f38-c388-44d1-8ab3-41d441e9c9e8" providerId="ADAL" clId="{DA593D55-D4BD-4E0E-AAB8-96B6DCCF1AA2}" dt="2023-10-28T15:31:58.268" v="509" actId="207"/>
          <ac:spMkLst>
            <pc:docMk/>
            <pc:sldMk cId="2936964204" sldId="382"/>
            <ac:spMk id="3" creationId="{F7F85AD5-FA09-43B9-78EE-0F80EDF39826}"/>
          </ac:spMkLst>
        </pc:spChg>
      </pc:sldChg>
      <pc:sldChg chg="modSp new mod">
        <pc:chgData name="Nurul Izzatie Husna Muhammad Fauzi" userId="0dff9f38-c388-44d1-8ab3-41d441e9c9e8" providerId="ADAL" clId="{DA593D55-D4BD-4E0E-AAB8-96B6DCCF1AA2}" dt="2023-10-28T15:32:26.005" v="515" actId="255"/>
        <pc:sldMkLst>
          <pc:docMk/>
          <pc:sldMk cId="708064122" sldId="383"/>
        </pc:sldMkLst>
        <pc:spChg chg="mod">
          <ac:chgData name="Nurul Izzatie Husna Muhammad Fauzi" userId="0dff9f38-c388-44d1-8ab3-41d441e9c9e8" providerId="ADAL" clId="{DA593D55-D4BD-4E0E-AAB8-96B6DCCF1AA2}" dt="2023-10-28T15:32:26.005" v="515" actId="255"/>
          <ac:spMkLst>
            <pc:docMk/>
            <pc:sldMk cId="708064122" sldId="383"/>
            <ac:spMk id="2" creationId="{928A8E3E-F12D-E188-0ECD-8B0FD46CA624}"/>
          </ac:spMkLst>
        </pc:spChg>
        <pc:spChg chg="mod">
          <ac:chgData name="Nurul Izzatie Husna Muhammad Fauzi" userId="0dff9f38-c388-44d1-8ab3-41d441e9c9e8" providerId="ADAL" clId="{DA593D55-D4BD-4E0E-AAB8-96B6DCCF1AA2}" dt="2023-10-28T15:32:02.791" v="510" actId="207"/>
          <ac:spMkLst>
            <pc:docMk/>
            <pc:sldMk cId="708064122" sldId="383"/>
            <ac:spMk id="3" creationId="{C1D69B3F-F6EA-7946-4489-AAD7AE0DF835}"/>
          </ac:spMkLst>
        </pc:spChg>
      </pc:sldChg>
      <pc:sldChg chg="addSp delSp modSp new mod">
        <pc:chgData name="Nurul Izzatie Husna Muhammad Fauzi" userId="0dff9f38-c388-44d1-8ab3-41d441e9c9e8" providerId="ADAL" clId="{DA593D55-D4BD-4E0E-AAB8-96B6DCCF1AA2}" dt="2023-10-28T15:33:06.160" v="520" actId="1076"/>
        <pc:sldMkLst>
          <pc:docMk/>
          <pc:sldMk cId="2484353562" sldId="384"/>
        </pc:sldMkLst>
        <pc:spChg chg="del">
          <ac:chgData name="Nurul Izzatie Husna Muhammad Fauzi" userId="0dff9f38-c388-44d1-8ab3-41d441e9c9e8" providerId="ADAL" clId="{DA593D55-D4BD-4E0E-AAB8-96B6DCCF1AA2}" dt="2023-10-28T15:04:39.685" v="322" actId="478"/>
          <ac:spMkLst>
            <pc:docMk/>
            <pc:sldMk cId="2484353562" sldId="384"/>
            <ac:spMk id="2" creationId="{B766260C-2546-07FD-3453-457B5DBE5ECD}"/>
          </ac:spMkLst>
        </pc:spChg>
        <pc:spChg chg="mod">
          <ac:chgData name="Nurul Izzatie Husna Muhammad Fauzi" userId="0dff9f38-c388-44d1-8ab3-41d441e9c9e8" providerId="ADAL" clId="{DA593D55-D4BD-4E0E-AAB8-96B6DCCF1AA2}" dt="2023-10-28T15:04:28.595" v="321"/>
          <ac:spMkLst>
            <pc:docMk/>
            <pc:sldMk cId="2484353562" sldId="384"/>
            <ac:spMk id="3" creationId="{272C4876-ADB9-DC0E-3A09-2C5356152AA6}"/>
          </ac:spMkLst>
        </pc:spChg>
        <pc:spChg chg="add del mod">
          <ac:chgData name="Nurul Izzatie Husna Muhammad Fauzi" userId="0dff9f38-c388-44d1-8ab3-41d441e9c9e8" providerId="ADAL" clId="{DA593D55-D4BD-4E0E-AAB8-96B6DCCF1AA2}" dt="2023-10-28T15:04:54.589" v="325" actId="478"/>
          <ac:spMkLst>
            <pc:docMk/>
            <pc:sldMk cId="2484353562" sldId="384"/>
            <ac:spMk id="4" creationId="{6637750A-CCF4-3210-3C1A-E01673BB0F64}"/>
          </ac:spMkLst>
        </pc:spChg>
        <pc:spChg chg="add mod">
          <ac:chgData name="Nurul Izzatie Husna Muhammad Fauzi" userId="0dff9f38-c388-44d1-8ab3-41d441e9c9e8" providerId="ADAL" clId="{DA593D55-D4BD-4E0E-AAB8-96B6DCCF1AA2}" dt="2023-10-28T15:33:06.160" v="520" actId="1076"/>
          <ac:spMkLst>
            <pc:docMk/>
            <pc:sldMk cId="2484353562" sldId="384"/>
            <ac:spMk id="5" creationId="{3B1B6644-331E-6E16-CEF8-1255DEE9FDF6}"/>
          </ac:spMkLst>
        </pc:spChg>
        <pc:spChg chg="add mod">
          <ac:chgData name="Nurul Izzatie Husna Muhammad Fauzi" userId="0dff9f38-c388-44d1-8ab3-41d441e9c9e8" providerId="ADAL" clId="{DA593D55-D4BD-4E0E-AAB8-96B6DCCF1AA2}" dt="2023-10-28T15:33:06.160" v="520" actId="1076"/>
          <ac:spMkLst>
            <pc:docMk/>
            <pc:sldMk cId="2484353562" sldId="384"/>
            <ac:spMk id="6" creationId="{66921AF7-D858-3314-FCC7-B7483DD1FB1E}"/>
          </ac:spMkLst>
        </pc:spChg>
        <pc:spChg chg="add mod">
          <ac:chgData name="Nurul Izzatie Husna Muhammad Fauzi" userId="0dff9f38-c388-44d1-8ab3-41d441e9c9e8" providerId="ADAL" clId="{DA593D55-D4BD-4E0E-AAB8-96B6DCCF1AA2}" dt="2023-10-28T15:33:06.160" v="520" actId="1076"/>
          <ac:spMkLst>
            <pc:docMk/>
            <pc:sldMk cId="2484353562" sldId="384"/>
            <ac:spMk id="8" creationId="{A8DC4DB0-6BA6-8A14-FA39-13C32A2E1507}"/>
          </ac:spMkLst>
        </pc:spChg>
        <pc:spChg chg="add mod">
          <ac:chgData name="Nurul Izzatie Husna Muhammad Fauzi" userId="0dff9f38-c388-44d1-8ab3-41d441e9c9e8" providerId="ADAL" clId="{DA593D55-D4BD-4E0E-AAB8-96B6DCCF1AA2}" dt="2023-10-28T15:33:06.160" v="520" actId="1076"/>
          <ac:spMkLst>
            <pc:docMk/>
            <pc:sldMk cId="2484353562" sldId="384"/>
            <ac:spMk id="9" creationId="{5B2C8F10-267F-3148-F0DF-F13624CEF8E3}"/>
          </ac:spMkLst>
        </pc:spChg>
        <pc:cxnChg chg="add mod">
          <ac:chgData name="Nurul Izzatie Husna Muhammad Fauzi" userId="0dff9f38-c388-44d1-8ab3-41d441e9c9e8" providerId="ADAL" clId="{DA593D55-D4BD-4E0E-AAB8-96B6DCCF1AA2}" dt="2023-10-28T15:33:06.160" v="520" actId="1076"/>
          <ac:cxnSpMkLst>
            <pc:docMk/>
            <pc:sldMk cId="2484353562" sldId="384"/>
            <ac:cxnSpMk id="7" creationId="{4FEB1B1A-B799-68D7-A715-006585C6D645}"/>
          </ac:cxnSpMkLst>
        </pc:cxnChg>
      </pc:sldChg>
      <pc:sldChg chg="addSp delSp modSp new mod">
        <pc:chgData name="Nurul Izzatie Husna Muhammad Fauzi" userId="0dff9f38-c388-44d1-8ab3-41d441e9c9e8" providerId="ADAL" clId="{DA593D55-D4BD-4E0E-AAB8-96B6DCCF1AA2}" dt="2023-10-28T15:33:57.272" v="521" actId="1076"/>
        <pc:sldMkLst>
          <pc:docMk/>
          <pc:sldMk cId="2398508947" sldId="385"/>
        </pc:sldMkLst>
        <pc:spChg chg="del">
          <ac:chgData name="Nurul Izzatie Husna Muhammad Fauzi" userId="0dff9f38-c388-44d1-8ab3-41d441e9c9e8" providerId="ADAL" clId="{DA593D55-D4BD-4E0E-AAB8-96B6DCCF1AA2}" dt="2023-10-28T15:05:12.031" v="328" actId="478"/>
          <ac:spMkLst>
            <pc:docMk/>
            <pc:sldMk cId="2398508947" sldId="385"/>
            <ac:spMk id="2" creationId="{2EDD6CB5-049B-7B45-5598-08EB05221363}"/>
          </ac:spMkLst>
        </pc:spChg>
        <pc:spChg chg="mod">
          <ac:chgData name="Nurul Izzatie Husna Muhammad Fauzi" userId="0dff9f38-c388-44d1-8ab3-41d441e9c9e8" providerId="ADAL" clId="{DA593D55-D4BD-4E0E-AAB8-96B6DCCF1AA2}" dt="2023-10-28T15:05:07.726" v="327"/>
          <ac:spMkLst>
            <pc:docMk/>
            <pc:sldMk cId="2398508947" sldId="385"/>
            <ac:spMk id="3" creationId="{F33FD1DC-8BAA-E01E-BA5E-227E00CB0257}"/>
          </ac:spMkLst>
        </pc:spChg>
        <pc:spChg chg="add mod">
          <ac:chgData name="Nurul Izzatie Husna Muhammad Fauzi" userId="0dff9f38-c388-44d1-8ab3-41d441e9c9e8" providerId="ADAL" clId="{DA593D55-D4BD-4E0E-AAB8-96B6DCCF1AA2}" dt="2023-10-28T15:33:57.272" v="521" actId="1076"/>
          <ac:spMkLst>
            <pc:docMk/>
            <pc:sldMk cId="2398508947" sldId="385"/>
            <ac:spMk id="5" creationId="{1861DBBB-D7BC-E1B6-8A72-F259C561D98C}"/>
          </ac:spMkLst>
        </pc:spChg>
        <pc:graphicFrameChg chg="add mod modGraphic">
          <ac:chgData name="Nurul Izzatie Husna Muhammad Fauzi" userId="0dff9f38-c388-44d1-8ab3-41d441e9c9e8" providerId="ADAL" clId="{DA593D55-D4BD-4E0E-AAB8-96B6DCCF1AA2}" dt="2023-10-28T15:07:04.700" v="356" actId="1076"/>
          <ac:graphicFrameMkLst>
            <pc:docMk/>
            <pc:sldMk cId="2398508947" sldId="385"/>
            <ac:graphicFrameMk id="4" creationId="{292D9212-F74A-083F-810B-F953BB9D4504}"/>
          </ac:graphicFrameMkLst>
        </pc:graphicFrameChg>
      </pc:sldChg>
      <pc:sldChg chg="modSp new mod">
        <pc:chgData name="Nurul Izzatie Husna Muhammad Fauzi" userId="0dff9f38-c388-44d1-8ab3-41d441e9c9e8" providerId="ADAL" clId="{DA593D55-D4BD-4E0E-AAB8-96B6DCCF1AA2}" dt="2023-10-28T15:35:29.858" v="527" actId="255"/>
        <pc:sldMkLst>
          <pc:docMk/>
          <pc:sldMk cId="1960145503" sldId="386"/>
        </pc:sldMkLst>
        <pc:spChg chg="mod">
          <ac:chgData name="Nurul Izzatie Husna Muhammad Fauzi" userId="0dff9f38-c388-44d1-8ab3-41d441e9c9e8" providerId="ADAL" clId="{DA593D55-D4BD-4E0E-AAB8-96B6DCCF1AA2}" dt="2023-10-28T15:35:29.858" v="527" actId="255"/>
          <ac:spMkLst>
            <pc:docMk/>
            <pc:sldMk cId="1960145503" sldId="386"/>
            <ac:spMk id="2" creationId="{1A9C084D-EC65-0E9B-F410-B88938059706}"/>
          </ac:spMkLst>
        </pc:spChg>
        <pc:spChg chg="mod">
          <ac:chgData name="Nurul Izzatie Husna Muhammad Fauzi" userId="0dff9f38-c388-44d1-8ab3-41d441e9c9e8" providerId="ADAL" clId="{DA593D55-D4BD-4E0E-AAB8-96B6DCCF1AA2}" dt="2023-10-28T15:07:17.653" v="358"/>
          <ac:spMkLst>
            <pc:docMk/>
            <pc:sldMk cId="1960145503" sldId="386"/>
            <ac:spMk id="3" creationId="{DFCA0AAA-18F5-BACC-840F-3348859A9B13}"/>
          </ac:spMkLst>
        </pc:spChg>
      </pc:sldChg>
      <pc:sldChg chg="addSp delSp modSp new mod">
        <pc:chgData name="Nurul Izzatie Husna Muhammad Fauzi" userId="0dff9f38-c388-44d1-8ab3-41d441e9c9e8" providerId="ADAL" clId="{DA593D55-D4BD-4E0E-AAB8-96B6DCCF1AA2}" dt="2023-10-28T15:36:04.509" v="531" actId="1076"/>
        <pc:sldMkLst>
          <pc:docMk/>
          <pc:sldMk cId="2182477716" sldId="387"/>
        </pc:sldMkLst>
        <pc:spChg chg="del">
          <ac:chgData name="Nurul Izzatie Husna Muhammad Fauzi" userId="0dff9f38-c388-44d1-8ab3-41d441e9c9e8" providerId="ADAL" clId="{DA593D55-D4BD-4E0E-AAB8-96B6DCCF1AA2}" dt="2023-10-28T15:07:55.850" v="365" actId="478"/>
          <ac:spMkLst>
            <pc:docMk/>
            <pc:sldMk cId="2182477716" sldId="387"/>
            <ac:spMk id="2" creationId="{8CA661A7-5E74-CFBB-8C14-A2F08D0FA11B}"/>
          </ac:spMkLst>
        </pc:spChg>
        <pc:spChg chg="mod">
          <ac:chgData name="Nurul Izzatie Husna Muhammad Fauzi" userId="0dff9f38-c388-44d1-8ab3-41d441e9c9e8" providerId="ADAL" clId="{DA593D55-D4BD-4E0E-AAB8-96B6DCCF1AA2}" dt="2023-10-28T15:07:48.851" v="364"/>
          <ac:spMkLst>
            <pc:docMk/>
            <pc:sldMk cId="2182477716" sldId="387"/>
            <ac:spMk id="3" creationId="{7862C352-CBC2-DD81-9290-C5C9D57C87A6}"/>
          </ac:spMkLst>
        </pc:spChg>
        <pc:spChg chg="add mod">
          <ac:chgData name="Nurul Izzatie Husna Muhammad Fauzi" userId="0dff9f38-c388-44d1-8ab3-41d441e9c9e8" providerId="ADAL" clId="{DA593D55-D4BD-4E0E-AAB8-96B6DCCF1AA2}" dt="2023-10-28T15:36:04.509" v="531" actId="1076"/>
          <ac:spMkLst>
            <pc:docMk/>
            <pc:sldMk cId="2182477716" sldId="387"/>
            <ac:spMk id="4" creationId="{21EF02CA-BAA5-88EA-9FCC-8D30451D8BC6}"/>
          </ac:spMkLst>
        </pc:spChg>
      </pc:sldChg>
      <pc:sldChg chg="new del">
        <pc:chgData name="Nurul Izzatie Husna Muhammad Fauzi" userId="0dff9f38-c388-44d1-8ab3-41d441e9c9e8" providerId="ADAL" clId="{DA593D55-D4BD-4E0E-AAB8-96B6DCCF1AA2}" dt="2023-10-28T15:07:32.503" v="361" actId="47"/>
        <pc:sldMkLst>
          <pc:docMk/>
          <pc:sldMk cId="3542913976" sldId="38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30D94D-E1CF-4942-9670-7567F4F4487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518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 dirty="0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800" dirty="0">
                <a:solidFill>
                  <a:schemeClr val="bg1"/>
                </a:solidFill>
              </a:rPr>
              <a:t>AAPP007-4-2 System Analysis and Design</a:t>
            </a:r>
            <a:endParaRPr lang="en-US" sz="800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l"/>
            <a:endParaRPr lang="en-US" sz="8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MY" sz="800" b="0" i="0" u="none" strike="noStrike" baseline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to Information System 	</a:t>
            </a:r>
          </a:p>
          <a:p>
            <a:pPr algn="ctr"/>
            <a:endParaRPr lang="en-US" sz="1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llstreetmojo.com/cost-benefit-analysis-formula/" TargetMode="External"/><Relationship Id="rId2" Type="http://schemas.openxmlformats.org/officeDocument/2006/relationships/hyperlink" Target="https://www.investopedia.com/terms/c/cost-benefitanalysis.asp" TargetMode="External"/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E8285C3-AD06-C6EE-DA1E-01E4AE099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FEASIBILITY STUDY </a:t>
            </a:r>
            <a:endParaRPr lang="en-MY" sz="32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6E76693-9333-AC46-AAFA-600C2E1A00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 sz="3200" dirty="0"/>
              <a:t>CT026-3-1-</a:t>
            </a:r>
            <a:r>
              <a:rPr lang="en-US" sz="3200"/>
              <a:t>Systems Analysis and Design</a:t>
            </a:r>
            <a:endParaRPr lang="en-MY" sz="3200" dirty="0"/>
          </a:p>
        </p:txBody>
      </p:sp>
    </p:spTree>
    <p:extLst>
      <p:ext uri="{BB962C8B-B14F-4D97-AF65-F5344CB8AC3E}">
        <p14:creationId xmlns:p14="http://schemas.microsoft.com/office/powerpoint/2010/main" val="300761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C3FAC2-E6D7-3F24-0193-9277E18D83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altLang="en-US" sz="2400" dirty="0"/>
              <a:t>Process of </a:t>
            </a:r>
            <a:r>
              <a:rPr lang="en-US" altLang="en-US" sz="2400" b="1" dirty="0"/>
              <a:t>determining whether the organization has the technology resources to develop or purchase, install, and operate the system</a:t>
            </a:r>
            <a:r>
              <a:rPr lang="en-US" altLang="en-US" sz="2400" dirty="0"/>
              <a:t>. 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200" dirty="0"/>
              <a:t>Is the proposed technology or solution practical?</a:t>
            </a:r>
          </a:p>
          <a:p>
            <a:pPr lvl="2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Yes, similar system is widely used in other universities</a:t>
            </a:r>
            <a:r>
              <a:rPr lang="en-US" sz="2000" dirty="0">
                <a:solidFill>
                  <a:srgbClr val="FF0000"/>
                </a:solidFill>
              </a:rPr>
              <a:t>.</a:t>
            </a:r>
            <a:endParaRPr lang="en-US" altLang="en-US" sz="2000" dirty="0"/>
          </a:p>
          <a:p>
            <a:pPr lvl="1" eaLnBrk="1" hangingPunct="1">
              <a:lnSpc>
                <a:spcPct val="120000"/>
              </a:lnSpc>
            </a:pPr>
            <a:r>
              <a:rPr lang="en-US" altLang="en-US" sz="2200" dirty="0"/>
              <a:t>Do we currently possess the necessary technology?</a:t>
            </a:r>
          </a:p>
          <a:p>
            <a:pPr lvl="2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Yes, we have hardware such as ……………………..</a:t>
            </a:r>
            <a:endParaRPr lang="en-US" altLang="en-US" sz="1800" dirty="0"/>
          </a:p>
          <a:p>
            <a:pPr lvl="1" eaLnBrk="1" hangingPunct="1">
              <a:lnSpc>
                <a:spcPct val="120000"/>
              </a:lnSpc>
            </a:pPr>
            <a:r>
              <a:rPr lang="en-US" altLang="en-US" sz="2200" dirty="0"/>
              <a:t>Do we possess the necessary technical expertise, and is the schedule reasonable?</a:t>
            </a:r>
          </a:p>
          <a:p>
            <a:pPr lvl="2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Yes we have 2 application programmers and …</a:t>
            </a:r>
            <a:endParaRPr lang="en-US" altLang="en-US" sz="1800" dirty="0"/>
          </a:p>
          <a:p>
            <a:pPr lvl="1" eaLnBrk="1" hangingPunct="1">
              <a:lnSpc>
                <a:spcPct val="120000"/>
              </a:lnSpc>
            </a:pPr>
            <a:r>
              <a:rPr lang="en-US" altLang="en-US" sz="2200" dirty="0"/>
              <a:t>If the technology is not available, can it be acquired?</a:t>
            </a:r>
          </a:p>
          <a:p>
            <a:pPr lvl="2">
              <a:lnSpc>
                <a:spcPct val="120000"/>
              </a:lnSpc>
            </a:pPr>
            <a:r>
              <a:rPr lang="en-US" sz="1800" dirty="0">
                <a:solidFill>
                  <a:srgbClr val="FF0000"/>
                </a:solidFill>
              </a:rPr>
              <a:t>Yes, the applications be purchased from ………</a:t>
            </a:r>
          </a:p>
          <a:p>
            <a:pPr lvl="1" eaLnBrk="1" hangingPunct="1">
              <a:lnSpc>
                <a:spcPct val="120000"/>
              </a:lnSpc>
            </a:pPr>
            <a:endParaRPr lang="en-US" altLang="en-US" sz="2000" dirty="0"/>
          </a:p>
          <a:p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E7A446C-41A0-ED06-C1B9-1ABA2E31F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Technical Feasibility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738017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1303FAB-B231-FBEF-268F-BDFCBF87C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>
                <a:cs typeface="Times New Roman" panose="02020603050405020304" pitchFamily="18" charset="0"/>
              </a:rPr>
              <a:t>The process of </a:t>
            </a:r>
            <a:r>
              <a:rPr lang="en-US" altLang="en-US" sz="2400" b="1" dirty="0">
                <a:cs typeface="Times New Roman" panose="02020603050405020304" pitchFamily="18" charset="0"/>
              </a:rPr>
              <a:t>assessing the degree to which a proposed system solves business problems or takes advantage of business opportunities.</a:t>
            </a:r>
          </a:p>
          <a:p>
            <a:pPr eaLnBrk="1" hangingPunct="1"/>
            <a:r>
              <a:rPr lang="en-US" altLang="en-US" sz="2400" dirty="0">
                <a:cs typeface="Times New Roman" panose="02020603050405020304" pitchFamily="18" charset="0"/>
              </a:rPr>
              <a:t>Refers to a system that users will accept and use effectively to support business objectives.</a:t>
            </a:r>
            <a:r>
              <a:rPr lang="en-US" altLang="en-US" sz="2400" dirty="0"/>
              <a:t> </a:t>
            </a:r>
          </a:p>
          <a:p>
            <a:pPr eaLnBrk="1" hangingPunct="1"/>
            <a:r>
              <a:rPr lang="en-US" altLang="en-US" sz="2400" dirty="0"/>
              <a:t>The </a:t>
            </a:r>
            <a:r>
              <a:rPr lang="en-US" altLang="en-US" sz="2400" dirty="0">
                <a:solidFill>
                  <a:srgbClr val="FF3300"/>
                </a:solidFill>
              </a:rPr>
              <a:t>PIECES </a:t>
            </a:r>
            <a:r>
              <a:rPr lang="en-US" altLang="en-US" sz="2400" dirty="0"/>
              <a:t>framework can help identify operational problems to be solved and their urgency.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8EBADE-3066-88EE-D3DC-59DA97F77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Operational Feasibility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293532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0596C95-EEF6-FF77-8E9C-BB940E1C8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solidFill>
                  <a:schemeClr val="accent6"/>
                </a:solidFill>
              </a:rPr>
              <a:t>Performance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Does the current mode of operation provide  </a:t>
            </a:r>
            <a:r>
              <a:rPr lang="en-US" sz="2200" b="1" dirty="0"/>
              <a:t>adequate throughput </a:t>
            </a:r>
            <a:r>
              <a:rPr lang="en-US" sz="2200" dirty="0"/>
              <a:t>and </a:t>
            </a:r>
            <a:r>
              <a:rPr lang="en-US" sz="2200" b="1" dirty="0"/>
              <a:t>response time</a:t>
            </a:r>
            <a:r>
              <a:rPr lang="en-US" sz="2200" dirty="0"/>
              <a:t>?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Is the new system going to be </a:t>
            </a:r>
            <a:r>
              <a:rPr lang="en-US" sz="2200" b="1" dirty="0"/>
              <a:t>more efficient</a:t>
            </a:r>
            <a:r>
              <a:rPr lang="en-US" sz="2200" dirty="0"/>
              <a:t> and </a:t>
            </a:r>
            <a:r>
              <a:rPr lang="en-US" sz="2200" b="1" dirty="0"/>
              <a:t>high output</a:t>
            </a:r>
            <a:r>
              <a:rPr lang="en-US" sz="2200" dirty="0"/>
              <a:t>?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</a:rPr>
              <a:t>Yes, the new system is going to be THREE times faster and it its going to produce TWO times more output compared to the old.</a:t>
            </a:r>
            <a:endParaRPr lang="en-US" dirty="0"/>
          </a:p>
          <a:p>
            <a:pPr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solidFill>
                  <a:schemeClr val="accent6"/>
                </a:solidFill>
              </a:rPr>
              <a:t>Information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Does the current mode provide end users and managers with </a:t>
            </a:r>
            <a:r>
              <a:rPr lang="en-US" sz="2200" b="1" dirty="0"/>
              <a:t>timely</a:t>
            </a:r>
            <a:r>
              <a:rPr lang="en-US" sz="2200" dirty="0"/>
              <a:t>, </a:t>
            </a:r>
            <a:r>
              <a:rPr lang="en-US" sz="2200" b="1" dirty="0"/>
              <a:t>pertinent</a:t>
            </a:r>
            <a:r>
              <a:rPr lang="en-US" sz="2200" dirty="0"/>
              <a:t>, </a:t>
            </a:r>
            <a:r>
              <a:rPr lang="en-US" sz="2200" b="1" dirty="0"/>
              <a:t>accurate</a:t>
            </a:r>
            <a:r>
              <a:rPr lang="en-US" sz="2200" dirty="0"/>
              <a:t> and </a:t>
            </a:r>
            <a:r>
              <a:rPr lang="en-US" sz="2200" b="1" dirty="0"/>
              <a:t>usefully formatted information</a:t>
            </a:r>
            <a:r>
              <a:rPr lang="en-US" sz="2200" dirty="0"/>
              <a:t>?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</a:rPr>
              <a:t>No, the new system has better search and results, generate automatic reports, etc.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F02C982-2D7A-A697-EA85-B8D68888C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PIECES framework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783542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3AB056-F295-D4C4-7310-40054D438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solidFill>
                  <a:schemeClr val="accent6"/>
                </a:solidFill>
              </a:rPr>
              <a:t>Economy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Does the current mode of operation provide </a:t>
            </a:r>
            <a:r>
              <a:rPr lang="en-US" sz="2200" b="1" dirty="0"/>
              <a:t>cost-effective information services </a:t>
            </a:r>
            <a:r>
              <a:rPr lang="en-US" sz="2200" dirty="0"/>
              <a:t>to the business? 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Could there be a </a:t>
            </a:r>
            <a:r>
              <a:rPr lang="en-US" sz="2200" b="1" dirty="0"/>
              <a:t>reduction in costs </a:t>
            </a:r>
            <a:r>
              <a:rPr lang="en-US" sz="2200" dirty="0"/>
              <a:t>and / or an </a:t>
            </a:r>
            <a:r>
              <a:rPr lang="en-US" sz="2200" b="1" dirty="0"/>
              <a:t>increase in benefits</a:t>
            </a:r>
            <a:r>
              <a:rPr lang="en-US" sz="2200" dirty="0"/>
              <a:t>?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Does the proposed system </a:t>
            </a:r>
            <a:r>
              <a:rPr lang="en-US" sz="2200" b="1" dirty="0"/>
              <a:t>save more cost </a:t>
            </a:r>
            <a:r>
              <a:rPr lang="en-US" sz="2200" dirty="0"/>
              <a:t>then older system?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1800" dirty="0">
                <a:solidFill>
                  <a:srgbClr val="FF0000"/>
                </a:solidFill>
              </a:rPr>
              <a:t>Yes, the new system will allow 20% reduction in maintenance cost. The new system will have less problems to fix.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solidFill>
                  <a:schemeClr val="accent6"/>
                </a:solidFill>
              </a:rPr>
              <a:t>Control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Does current mode of operation offer </a:t>
            </a:r>
            <a:r>
              <a:rPr lang="en-US" sz="2200" b="1" dirty="0"/>
              <a:t>effective controls to protect against fraud</a:t>
            </a:r>
            <a:r>
              <a:rPr lang="en-US" sz="2200" dirty="0"/>
              <a:t>?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 Does current mode of operation guarantee </a:t>
            </a:r>
            <a:r>
              <a:rPr lang="en-US" sz="2200" b="1" dirty="0"/>
              <a:t>accuracy</a:t>
            </a:r>
            <a:r>
              <a:rPr lang="en-US" sz="2200" dirty="0"/>
              <a:t> and </a:t>
            </a:r>
            <a:r>
              <a:rPr lang="en-US" sz="2200" b="1" dirty="0"/>
              <a:t>security of data </a:t>
            </a:r>
            <a:r>
              <a:rPr lang="en-US" sz="2200" dirty="0"/>
              <a:t>and information?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1800" dirty="0">
                <a:solidFill>
                  <a:srgbClr val="FF0000"/>
                </a:solidFill>
              </a:rPr>
              <a:t>No, the new system is built with latest firewall. The new system have special access to managers to control domain functions.</a:t>
            </a:r>
          </a:p>
          <a:p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5A48C49-60D5-F5BE-769D-898521EBE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PIECES framework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243937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C77C57C-4599-351F-CC83-AFF2B4DBF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chemeClr val="accent6"/>
                </a:solidFill>
              </a:rPr>
              <a:t>Efficiency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Does the current mode of operation make maximum use of available resources, including people, time, flow of forms?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Do you need to hire / let-go people for the new system?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Do we have enough time to print daily report like before?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1800" dirty="0">
                <a:solidFill>
                  <a:srgbClr val="FF0000"/>
                </a:solidFill>
              </a:rPr>
              <a:t>No, the new system need more people to maintain. 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000" b="1" dirty="0">
                <a:solidFill>
                  <a:schemeClr val="accent6"/>
                </a:solidFill>
              </a:rPr>
              <a:t>Services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Does the current mode of operation provide reliable service? 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Is it flexible and expandable?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1800" dirty="0">
                <a:solidFill>
                  <a:srgbClr val="FF0000"/>
                </a:solidFill>
              </a:rPr>
              <a:t>Yes, the new system can be easily upgraded, added more applications.</a:t>
            </a:r>
          </a:p>
          <a:p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C3600D-CA83-1FCC-DF53-018273A3D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PIECES framework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268697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C050193-84B6-42AB-ACA3-80EB2C1F7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  <a:spcAft>
                <a:spcPts val="1200"/>
              </a:spcAft>
            </a:pPr>
            <a:r>
              <a:rPr lang="en-US" sz="2400" dirty="0"/>
              <a:t>The process of assessing the </a:t>
            </a:r>
            <a:r>
              <a:rPr lang="en-US" sz="2400" b="1" dirty="0"/>
              <a:t>degree to which the potential time frame and completion dates for all major activities within a project meet organizational deadlines and constraints for affecting change</a:t>
            </a:r>
            <a:r>
              <a:rPr lang="en-US" sz="2400" dirty="0"/>
              <a:t>.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How much time is given for the project by customer?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1800" dirty="0">
                <a:solidFill>
                  <a:srgbClr val="FF0000"/>
                </a:solidFill>
              </a:rPr>
              <a:t>Estimated 6 weeks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How much time do you need to deliver the system? 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sz="1800" dirty="0"/>
              <a:t>     </a:t>
            </a:r>
            <a:r>
              <a:rPr lang="en-US" sz="1800" dirty="0">
                <a:solidFill>
                  <a:srgbClr val="00B050"/>
                </a:solidFill>
              </a:rPr>
              <a:t>(How do you calculate your time? Refer next slide)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1800" dirty="0">
                <a:solidFill>
                  <a:srgbClr val="FF0000"/>
                </a:solidFill>
              </a:rPr>
              <a:t>Time Needed = 5 weeks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If time insufficient, can we negotiate more from customer?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1800" dirty="0">
                <a:solidFill>
                  <a:srgbClr val="FF0000"/>
                </a:solidFill>
              </a:rPr>
              <a:t>No, the deadline is strict</a:t>
            </a:r>
          </a:p>
          <a:p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00081B-43FB-9F31-EF9F-160149BFF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Schedule Feasibility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869720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03106DC-C369-BABE-3BCA-6935000DD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747500" cy="1865028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ts val="1200"/>
              </a:spcAft>
            </a:pPr>
            <a:r>
              <a:rPr lang="en-US" sz="2400" dirty="0"/>
              <a:t>Time Estimation can be done in many ways</a:t>
            </a:r>
          </a:p>
          <a:p>
            <a:pPr eaLnBrk="1" hangingPunct="1">
              <a:spcBef>
                <a:spcPct val="0"/>
              </a:spcBef>
              <a:spcAft>
                <a:spcPts val="1200"/>
              </a:spcAft>
            </a:pPr>
            <a:r>
              <a:rPr lang="en-US" sz="2400" dirty="0">
                <a:cs typeface="Calibri" pitchFamily="34" charset="0"/>
              </a:rPr>
              <a:t>One popular method is by using </a:t>
            </a:r>
            <a:r>
              <a:rPr lang="en-US" sz="2400" b="1" dirty="0">
                <a:solidFill>
                  <a:srgbClr val="7030A0"/>
                </a:solidFill>
                <a:cs typeface="Calibri" pitchFamily="34" charset="0"/>
              </a:rPr>
              <a:t>GANTT Chart</a:t>
            </a:r>
            <a:endParaRPr lang="en-US" sz="2400" dirty="0">
              <a:cs typeface="Calibri" pitchFamily="34" charset="0"/>
            </a:endParaRPr>
          </a:p>
          <a:p>
            <a:pPr eaLnBrk="1" hangingPunct="1">
              <a:spcBef>
                <a:spcPct val="0"/>
              </a:spcBef>
              <a:spcAft>
                <a:spcPts val="1200"/>
              </a:spcAft>
            </a:pPr>
            <a:r>
              <a:rPr lang="en-US" sz="2400" dirty="0"/>
              <a:t>You may include a summarized schedules, like an example below:</a:t>
            </a:r>
            <a:endParaRPr lang="en-US" sz="2400" dirty="0">
              <a:cs typeface="Calibri" pitchFamily="34" charset="0"/>
            </a:endParaRP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19AC57-65B3-286B-8D46-BC5151F2A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 Feasibility</a:t>
            </a:r>
            <a:endParaRPr lang="en-MY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E08FAB6-BB41-5673-6DCC-F7A3FDA543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1731076"/>
              </p:ext>
            </p:extLst>
          </p:nvPr>
        </p:nvGraphicFramePr>
        <p:xfrm>
          <a:off x="3373458" y="3429000"/>
          <a:ext cx="4498975" cy="298688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4450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3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195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rgbClr val="FFFF00"/>
                          </a:solidFill>
                          <a:latin typeface="Candara" pitchFamily="34" charset="0"/>
                        </a:rPr>
                        <a:t>Tasks</a:t>
                      </a:r>
                    </a:p>
                  </a:txBody>
                  <a:tcPr marL="91455" marR="91455" marT="45709" marB="45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rgbClr val="FFFF00"/>
                          </a:solidFill>
                          <a:latin typeface="Candara" pitchFamily="34" charset="0"/>
                        </a:rPr>
                        <a:t>Days</a:t>
                      </a:r>
                    </a:p>
                  </a:txBody>
                  <a:tcPr marL="91455" marR="91455" marT="45709" marB="4570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7936">
                <a:tc>
                  <a:txBody>
                    <a:bodyPr/>
                    <a:lstStyle/>
                    <a:p>
                      <a:r>
                        <a:rPr lang="en-US" sz="2200" dirty="0">
                          <a:latin typeface="Candara" pitchFamily="34" charset="0"/>
                        </a:rPr>
                        <a:t>Planning</a:t>
                      </a:r>
                    </a:p>
                  </a:txBody>
                  <a:tcPr marL="91455" marR="91455" marT="45709" marB="45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>
                          <a:latin typeface="Candara" pitchFamily="34" charset="0"/>
                        </a:rPr>
                        <a:t>4</a:t>
                      </a:r>
                    </a:p>
                  </a:txBody>
                  <a:tcPr marL="91455" marR="91455" marT="45709" marB="4570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195">
                <a:tc>
                  <a:txBody>
                    <a:bodyPr/>
                    <a:lstStyle/>
                    <a:p>
                      <a:r>
                        <a:rPr lang="en-US" sz="2200">
                          <a:latin typeface="Candara" pitchFamily="34" charset="0"/>
                        </a:rPr>
                        <a:t>Analysis</a:t>
                      </a:r>
                    </a:p>
                  </a:txBody>
                  <a:tcPr marL="91455" marR="91455" marT="45709" marB="45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>
                          <a:latin typeface="Candara" pitchFamily="34" charset="0"/>
                        </a:rPr>
                        <a:t>6</a:t>
                      </a:r>
                    </a:p>
                  </a:txBody>
                  <a:tcPr marL="91455" marR="91455" marT="45709" marB="4570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195">
                <a:tc>
                  <a:txBody>
                    <a:bodyPr/>
                    <a:lstStyle/>
                    <a:p>
                      <a:r>
                        <a:rPr lang="en-US" sz="2200">
                          <a:latin typeface="Candara" pitchFamily="34" charset="0"/>
                        </a:rPr>
                        <a:t>Design</a:t>
                      </a:r>
                    </a:p>
                  </a:txBody>
                  <a:tcPr marL="91455" marR="91455" marT="45709" marB="45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>
                          <a:latin typeface="Candara" pitchFamily="34" charset="0"/>
                        </a:rPr>
                        <a:t>19</a:t>
                      </a:r>
                    </a:p>
                  </a:txBody>
                  <a:tcPr marL="91455" marR="91455" marT="45709" marB="45709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195">
                <a:tc>
                  <a:txBody>
                    <a:bodyPr/>
                    <a:lstStyle/>
                    <a:p>
                      <a:r>
                        <a:rPr lang="en-US" sz="2200">
                          <a:latin typeface="Candara" pitchFamily="34" charset="0"/>
                        </a:rPr>
                        <a:t>…..</a:t>
                      </a:r>
                    </a:p>
                  </a:txBody>
                  <a:tcPr marL="91455" marR="91455" marT="45709" marB="45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>
                          <a:latin typeface="Candara" pitchFamily="34" charset="0"/>
                        </a:rPr>
                        <a:t>……</a:t>
                      </a:r>
                    </a:p>
                  </a:txBody>
                  <a:tcPr marL="91455" marR="91455" marT="45709" marB="45709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195">
                <a:tc>
                  <a:txBody>
                    <a:bodyPr/>
                    <a:lstStyle/>
                    <a:p>
                      <a:r>
                        <a:rPr lang="en-US" sz="2200">
                          <a:latin typeface="Candara" pitchFamily="34" charset="0"/>
                        </a:rPr>
                        <a:t>…..</a:t>
                      </a:r>
                    </a:p>
                  </a:txBody>
                  <a:tcPr marL="91455" marR="91455" marT="45709" marB="45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>
                          <a:latin typeface="Candara" pitchFamily="34" charset="0"/>
                        </a:rPr>
                        <a:t>……</a:t>
                      </a:r>
                    </a:p>
                  </a:txBody>
                  <a:tcPr marL="91455" marR="91455" marT="45709" marB="45709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195">
                <a:tc>
                  <a:txBody>
                    <a:bodyPr/>
                    <a:lstStyle/>
                    <a:p>
                      <a:r>
                        <a:rPr lang="en-US" sz="2200" b="1">
                          <a:latin typeface="Candara" pitchFamily="34" charset="0"/>
                        </a:rPr>
                        <a:t>Total</a:t>
                      </a:r>
                    </a:p>
                  </a:txBody>
                  <a:tcPr marL="91455" marR="91455" marT="45709" marB="4570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b="1" dirty="0">
                          <a:latin typeface="Candara" pitchFamily="34" charset="0"/>
                        </a:rPr>
                        <a:t>25 (5 weeks)</a:t>
                      </a:r>
                    </a:p>
                  </a:txBody>
                  <a:tcPr marL="91455" marR="91455" marT="45709" marB="45709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0589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FCAB7F7-9923-2B28-A29C-D164C6EA8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400" dirty="0"/>
              <a:t>To concludes </a:t>
            </a:r>
            <a:r>
              <a:rPr lang="en-US" sz="2400" b="1" dirty="0"/>
              <a:t>if the project can be done within the given budget </a:t>
            </a:r>
            <a:r>
              <a:rPr lang="en-US" sz="2400" dirty="0"/>
              <a:t>and </a:t>
            </a:r>
            <a:r>
              <a:rPr lang="en-US" sz="2400" b="1" dirty="0"/>
              <a:t>to determine the cost and benefit (including profit) </a:t>
            </a:r>
            <a:r>
              <a:rPr lang="en-US" sz="2400" dirty="0"/>
              <a:t>from the project. </a:t>
            </a:r>
            <a:endParaRPr lang="en-US" altLang="en-US" sz="2400" dirty="0"/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/>
              <a:t>Consists of </a:t>
            </a:r>
            <a:r>
              <a:rPr lang="en-US" altLang="en-US" sz="2400" b="1" dirty="0">
                <a:solidFill>
                  <a:srgbClr val="FF3300"/>
                </a:solidFill>
              </a:rPr>
              <a:t>2 tests </a:t>
            </a:r>
            <a:r>
              <a:rPr lang="en-US" altLang="en-US" sz="2400" dirty="0">
                <a:solidFill>
                  <a:srgbClr val="FF3300"/>
                </a:solidFill>
              </a:rPr>
              <a:t>:</a:t>
            </a:r>
          </a:p>
          <a:p>
            <a:pPr lvl="1" eaLnBrk="1" hangingPunct="1">
              <a:lnSpc>
                <a:spcPct val="120000"/>
              </a:lnSpc>
              <a:spcBef>
                <a:spcPct val="0"/>
              </a:spcBef>
            </a:pPr>
            <a:r>
              <a:rPr lang="en-US" altLang="en-US" sz="2400" dirty="0"/>
              <a:t>Is the anticipated value of the benefits greater than projected costs of development? </a:t>
            </a:r>
            <a:r>
              <a:rPr lang="en-US" altLang="en-US" sz="2400" dirty="0">
                <a:solidFill>
                  <a:srgbClr val="FF3300"/>
                </a:solidFill>
              </a:rPr>
              <a:t>(cost / benefit analysis)</a:t>
            </a:r>
            <a:endParaRPr lang="en-US" altLang="en-US" sz="2400" dirty="0"/>
          </a:p>
          <a:p>
            <a:pPr lvl="1" eaLnBrk="1" hangingPunct="1">
              <a:lnSpc>
                <a:spcPct val="120000"/>
              </a:lnSpc>
              <a:spcBef>
                <a:spcPct val="0"/>
              </a:spcBef>
            </a:pPr>
            <a:r>
              <a:rPr lang="en-US" altLang="en-US" sz="2400" dirty="0"/>
              <a:t>Does the organization have adequate cash flow to fund the project during the development period?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145F6F-9E76-E938-28AA-52E606D6B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Economic feasibility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266898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98C3B71-5E45-EB37-DC25-A8E52891F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  <a:spcBef>
                <a:spcPct val="0"/>
              </a:spcBef>
            </a:pPr>
            <a:r>
              <a:rPr lang="en-US" altLang="en-US" sz="2400" b="1" dirty="0"/>
              <a:t>Cost-Benefit Analysis</a:t>
            </a:r>
          </a:p>
          <a:p>
            <a:pPr lvl="1" eaLnBrk="1" hangingPunct="1">
              <a:lnSpc>
                <a:spcPct val="120000"/>
              </a:lnSpc>
              <a:spcBef>
                <a:spcPct val="0"/>
              </a:spcBef>
            </a:pPr>
            <a:r>
              <a:rPr lang="en-US" altLang="en-US" sz="2400" dirty="0"/>
              <a:t>Process of </a:t>
            </a:r>
            <a:r>
              <a:rPr lang="en-US" altLang="en-US" sz="2400" b="1" dirty="0"/>
              <a:t>identifying the financial benefits </a:t>
            </a:r>
            <a:r>
              <a:rPr lang="en-US" altLang="en-US" sz="2400" dirty="0"/>
              <a:t>and costs associated with a development  project</a:t>
            </a:r>
          </a:p>
          <a:p>
            <a:pPr lvl="1" eaLnBrk="1" hangingPunct="1">
              <a:lnSpc>
                <a:spcPct val="120000"/>
              </a:lnSpc>
              <a:spcBef>
                <a:spcPct val="0"/>
              </a:spcBef>
            </a:pPr>
            <a:r>
              <a:rPr lang="en-US" altLang="en-US" sz="2400" dirty="0"/>
              <a:t>Is performed when:</a:t>
            </a:r>
          </a:p>
          <a:p>
            <a:pPr lvl="2" eaLnBrk="1" hangingPunct="1">
              <a:lnSpc>
                <a:spcPct val="120000"/>
              </a:lnSpc>
              <a:spcBef>
                <a:spcPct val="0"/>
              </a:spcBef>
            </a:pPr>
            <a:r>
              <a:rPr lang="en-US" altLang="en-US" sz="2400" dirty="0"/>
              <a:t>Conducting a </a:t>
            </a:r>
            <a:r>
              <a:rPr lang="en-US" altLang="en-US" sz="2400" b="1" dirty="0"/>
              <a:t>preliminary investigation</a:t>
            </a:r>
            <a:r>
              <a:rPr lang="en-US" altLang="en-US" sz="2400" dirty="0"/>
              <a:t>.</a:t>
            </a:r>
          </a:p>
          <a:p>
            <a:pPr lvl="2" eaLnBrk="1" hangingPunct="1">
              <a:lnSpc>
                <a:spcPct val="120000"/>
              </a:lnSpc>
              <a:spcBef>
                <a:spcPct val="0"/>
              </a:spcBef>
            </a:pPr>
            <a:r>
              <a:rPr lang="en-US" altLang="en-US" sz="2400" b="1" dirty="0"/>
              <a:t>Evaluating a project.</a:t>
            </a:r>
          </a:p>
          <a:p>
            <a:pPr lvl="2" eaLnBrk="1" hangingPunct="1">
              <a:lnSpc>
                <a:spcPct val="120000"/>
              </a:lnSpc>
              <a:spcBef>
                <a:spcPct val="0"/>
              </a:spcBef>
            </a:pPr>
            <a:r>
              <a:rPr lang="en-US" altLang="en-US" sz="2400" b="1" dirty="0"/>
              <a:t>Making</a:t>
            </a:r>
            <a:r>
              <a:rPr lang="en-US" altLang="en-US" sz="2400" dirty="0"/>
              <a:t> </a:t>
            </a:r>
            <a:r>
              <a:rPr lang="en-US" altLang="en-US" sz="2400" b="1" dirty="0"/>
              <a:t>recommendations</a:t>
            </a:r>
            <a:r>
              <a:rPr lang="en-US" altLang="en-US" sz="2400" dirty="0"/>
              <a:t> to management.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DBB37AE-6AD9-F9D7-3354-2BD14A246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Economic feasibility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7963672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48ED657-2EBB-1F92-1CAE-1B2CCC0E0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0F2AC4C-FA3B-B1B2-85CF-0EFC6934CA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322" y="1024150"/>
            <a:ext cx="9949995" cy="5400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673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5ABE47-B1F9-1E34-B33E-A8FBDF323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747500" cy="4525962"/>
          </a:xfrm>
        </p:spPr>
        <p:txBody>
          <a:bodyPr wrap="square" anchor="t">
            <a:normAutofit/>
          </a:bodyPr>
          <a:lstStyle/>
          <a:p>
            <a:r>
              <a:rPr lang="en-MY" sz="2400" dirty="0"/>
              <a:t>At the end of this topic, you should be able to:</a:t>
            </a:r>
          </a:p>
          <a:p>
            <a:pPr marL="0" indent="0">
              <a:buNone/>
            </a:pPr>
            <a:r>
              <a:rPr lang="en-MY" sz="2400" dirty="0"/>
              <a:t>    1. </a:t>
            </a:r>
            <a:r>
              <a:rPr lang="en-US" altLang="en-US" sz="2400" dirty="0"/>
              <a:t>Explain the importance of feasibility study</a:t>
            </a:r>
          </a:p>
          <a:p>
            <a:pPr marL="0" indent="0">
              <a:buNone/>
            </a:pPr>
            <a:r>
              <a:rPr lang="en-MY" sz="2400" dirty="0"/>
              <a:t>    2. </a:t>
            </a:r>
            <a:r>
              <a:rPr lang="en-US" altLang="en-US" sz="2400" dirty="0"/>
              <a:t>Describe technical feasibility</a:t>
            </a:r>
          </a:p>
          <a:p>
            <a:pPr marL="0" indent="0">
              <a:buNone/>
            </a:pPr>
            <a:r>
              <a:rPr lang="en-MY" sz="2400" dirty="0"/>
              <a:t>    3. </a:t>
            </a:r>
            <a:r>
              <a:rPr lang="en-US" altLang="en-US" sz="2400" dirty="0"/>
              <a:t>Describe operational feasibility</a:t>
            </a:r>
          </a:p>
          <a:p>
            <a:pPr marL="0" indent="0">
              <a:buNone/>
            </a:pPr>
            <a:r>
              <a:rPr lang="en-US" sz="2400" dirty="0"/>
              <a:t>    4. </a:t>
            </a:r>
            <a:r>
              <a:rPr lang="en-US" altLang="en-US" sz="2400" dirty="0"/>
              <a:t>Describe economic feasibility</a:t>
            </a:r>
            <a:endParaRPr lang="en-US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0E221F-B43F-9E5C-A5B7-086DFF31E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MY" dirty="0"/>
              <a:t>Topic Learning Outcomes</a:t>
            </a:r>
          </a:p>
        </p:txBody>
      </p:sp>
    </p:spTree>
    <p:extLst>
      <p:ext uri="{BB962C8B-B14F-4D97-AF65-F5344CB8AC3E}">
        <p14:creationId xmlns:p14="http://schemas.microsoft.com/office/powerpoint/2010/main" val="30365737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D1036BB-0ABE-5824-3496-A106A7E063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Tangible / Intangible costs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400" b="1" dirty="0">
                <a:solidFill>
                  <a:schemeClr val="accent6"/>
                </a:solidFill>
              </a:rPr>
              <a:t>tangible costs : </a:t>
            </a:r>
          </a:p>
          <a:p>
            <a:pPr lvl="2" eaLnBrk="1" hangingPunct="1">
              <a:lnSpc>
                <a:spcPct val="12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costs for which you can assign a specific dollar value</a:t>
            </a:r>
          </a:p>
          <a:p>
            <a:pPr lvl="2" eaLnBrk="1" hangingPunct="1">
              <a:lnSpc>
                <a:spcPct val="12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Example : 	</a:t>
            </a:r>
          </a:p>
          <a:p>
            <a:pPr lvl="3" eaLnBrk="1" hangingPunct="1">
              <a:lnSpc>
                <a:spcPct val="12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employee salaries</a:t>
            </a:r>
          </a:p>
          <a:p>
            <a:pPr lvl="3" eaLnBrk="1" hangingPunct="1">
              <a:lnSpc>
                <a:spcPct val="12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hardware and software purchases</a:t>
            </a:r>
          </a:p>
          <a:p>
            <a:pPr lvl="3" eaLnBrk="1" hangingPunct="1">
              <a:lnSpc>
                <a:spcPct val="12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office supplies</a:t>
            </a:r>
          </a:p>
          <a:p>
            <a:endParaRPr lang="en-MY" sz="2400" dirty="0">
              <a:solidFill>
                <a:schemeClr val="accent6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1FAC96E-8082-EF11-34DE-58FA96CE4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Cost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421786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9FC83C-D8A9-8C6D-39C4-C620C6AE7F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Tangible / Intangible costs</a:t>
            </a:r>
          </a:p>
          <a:p>
            <a:pPr lvl="1" eaLnBrk="1" hangingPunct="1">
              <a:lnSpc>
                <a:spcPct val="130000"/>
              </a:lnSpc>
            </a:pPr>
            <a:r>
              <a:rPr lang="en-US" altLang="en-US" sz="2400" b="1" dirty="0">
                <a:solidFill>
                  <a:schemeClr val="accent6"/>
                </a:solidFill>
              </a:rPr>
              <a:t>intangible  costs : </a:t>
            </a:r>
          </a:p>
          <a:p>
            <a:pPr lvl="2" eaLnBrk="1" hangingPunct="1">
              <a:lnSpc>
                <a:spcPct val="13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costs whose dollar value cannot be calculated easily</a:t>
            </a:r>
          </a:p>
          <a:p>
            <a:pPr lvl="2" eaLnBrk="1" hangingPunct="1">
              <a:lnSpc>
                <a:spcPct val="13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Example : 	</a:t>
            </a:r>
          </a:p>
          <a:p>
            <a:pPr lvl="3" eaLnBrk="1" hangingPunct="1">
              <a:lnSpc>
                <a:spcPct val="13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customer dissatisfaction</a:t>
            </a:r>
          </a:p>
          <a:p>
            <a:pPr lvl="3" eaLnBrk="1" hangingPunct="1">
              <a:lnSpc>
                <a:spcPct val="13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lowered employee morale</a:t>
            </a:r>
          </a:p>
          <a:p>
            <a:pPr lvl="3" eaLnBrk="1" hangingPunct="1">
              <a:lnSpc>
                <a:spcPct val="130000"/>
              </a:lnSpc>
            </a:pPr>
            <a:r>
              <a:rPr lang="en-US" altLang="en-US" sz="2400" dirty="0">
                <a:solidFill>
                  <a:schemeClr val="accent6"/>
                </a:solidFill>
              </a:rPr>
              <a:t>reduced information availability</a:t>
            </a:r>
          </a:p>
          <a:p>
            <a:endParaRPr lang="en-MY" sz="2400" dirty="0">
              <a:solidFill>
                <a:schemeClr val="accent6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F9970E4-8E4F-8088-B087-8B9D69BC3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Cost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6705678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F02B565-B5CC-A927-B6B9-F7980919A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40000"/>
              </a:lnSpc>
            </a:pPr>
            <a:r>
              <a:rPr lang="en-US" altLang="en-US" sz="2400" dirty="0"/>
              <a:t>Direct / Indirect costs</a:t>
            </a:r>
          </a:p>
          <a:p>
            <a:pPr lvl="1" eaLnBrk="1" hangingPunct="1">
              <a:lnSpc>
                <a:spcPct val="140000"/>
              </a:lnSpc>
            </a:pPr>
            <a:r>
              <a:rPr lang="en-US" altLang="en-US" sz="2400" b="1" dirty="0"/>
              <a:t>Direct costs </a:t>
            </a:r>
          </a:p>
          <a:p>
            <a:pPr lvl="2" eaLnBrk="1" hangingPunct="1">
              <a:lnSpc>
                <a:spcPct val="140000"/>
              </a:lnSpc>
            </a:pPr>
            <a:r>
              <a:rPr lang="en-US" altLang="en-US" sz="2400" dirty="0"/>
              <a:t>costs that can be associated with the development of a specific system</a:t>
            </a:r>
          </a:p>
          <a:p>
            <a:pPr lvl="2" eaLnBrk="1" hangingPunct="1">
              <a:lnSpc>
                <a:spcPct val="140000"/>
              </a:lnSpc>
            </a:pPr>
            <a:r>
              <a:rPr lang="en-US" altLang="en-US" sz="2400" dirty="0"/>
              <a:t>Example : 	</a:t>
            </a:r>
          </a:p>
          <a:p>
            <a:pPr lvl="3" eaLnBrk="1" hangingPunct="1">
              <a:lnSpc>
                <a:spcPct val="140000"/>
              </a:lnSpc>
            </a:pPr>
            <a:r>
              <a:rPr lang="en-US" altLang="en-US" sz="2400" dirty="0"/>
              <a:t>salaries of project team members</a:t>
            </a:r>
          </a:p>
          <a:p>
            <a:pPr lvl="3" eaLnBrk="1" hangingPunct="1">
              <a:lnSpc>
                <a:spcPct val="140000"/>
              </a:lnSpc>
            </a:pPr>
            <a:r>
              <a:rPr lang="en-US" altLang="en-US" sz="2400" dirty="0"/>
              <a:t>purchase of hardware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66DA1B-5284-18C6-4B81-9688FAD0C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Cost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9783054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DD603F2-BCBE-2E90-CE55-2F264B827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altLang="en-US" sz="2400" dirty="0"/>
              <a:t>Direct / Indirect costs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400" b="1" dirty="0"/>
              <a:t>Indirect costs  </a:t>
            </a:r>
          </a:p>
          <a:p>
            <a:pPr lvl="2" eaLnBrk="1" hangingPunct="1">
              <a:lnSpc>
                <a:spcPct val="120000"/>
              </a:lnSpc>
            </a:pPr>
            <a:r>
              <a:rPr lang="en-US" altLang="en-US" sz="2400" dirty="0"/>
              <a:t>overhead expenses / costs that cannot be attributed to the development of a specific system</a:t>
            </a:r>
          </a:p>
          <a:p>
            <a:pPr lvl="2" eaLnBrk="1" hangingPunct="1">
              <a:lnSpc>
                <a:spcPct val="120000"/>
              </a:lnSpc>
            </a:pPr>
            <a:r>
              <a:rPr lang="en-US" altLang="en-US" sz="2400" dirty="0"/>
              <a:t>Example : 	</a:t>
            </a:r>
          </a:p>
          <a:p>
            <a:pPr lvl="3" eaLnBrk="1" hangingPunct="1">
              <a:lnSpc>
                <a:spcPct val="120000"/>
              </a:lnSpc>
            </a:pPr>
            <a:r>
              <a:rPr lang="en-US" altLang="en-US" sz="2400" dirty="0"/>
              <a:t>salaries of network administrators</a:t>
            </a:r>
          </a:p>
          <a:p>
            <a:pPr lvl="3" eaLnBrk="1" hangingPunct="1">
              <a:lnSpc>
                <a:spcPct val="120000"/>
              </a:lnSpc>
            </a:pPr>
            <a:r>
              <a:rPr lang="en-US" altLang="en-US" sz="2400" dirty="0"/>
              <a:t>copy machine rentals</a:t>
            </a:r>
          </a:p>
          <a:p>
            <a:pPr lvl="3" eaLnBrk="1" hangingPunct="1">
              <a:lnSpc>
                <a:spcPct val="120000"/>
              </a:lnSpc>
            </a:pPr>
            <a:r>
              <a:rPr lang="en-US" altLang="en-US" sz="2400" dirty="0"/>
              <a:t>insurance expenses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8DEB86-0388-DA3E-B223-9B50B7E77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Cost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5610813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056B35-C086-7B00-3C20-20C3ECE49C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en-US" altLang="en-US" sz="2400" dirty="0"/>
              <a:t>Fixed / Variable costs</a:t>
            </a:r>
          </a:p>
          <a:p>
            <a:pPr lvl="1" eaLnBrk="1" hangingPunct="1">
              <a:lnSpc>
                <a:spcPct val="130000"/>
              </a:lnSpc>
            </a:pPr>
            <a:r>
              <a:rPr lang="en-US" altLang="en-US" sz="2400" b="1" dirty="0"/>
              <a:t>Fixed costs </a:t>
            </a:r>
          </a:p>
          <a:p>
            <a:pPr lvl="2" eaLnBrk="1" hangingPunct="1">
              <a:lnSpc>
                <a:spcPct val="130000"/>
              </a:lnSpc>
            </a:pPr>
            <a:r>
              <a:rPr lang="en-US" altLang="en-US" sz="2400" dirty="0"/>
              <a:t>costs that are relatively constant and do not depend on a level of activity or effort </a:t>
            </a:r>
          </a:p>
          <a:p>
            <a:pPr lvl="2" eaLnBrk="1" hangingPunct="1">
              <a:lnSpc>
                <a:spcPct val="130000"/>
              </a:lnSpc>
            </a:pPr>
            <a:r>
              <a:rPr lang="en-US" altLang="en-US" sz="2400" dirty="0"/>
              <a:t>Example : 	</a:t>
            </a:r>
          </a:p>
          <a:p>
            <a:pPr lvl="3" eaLnBrk="1" hangingPunct="1">
              <a:lnSpc>
                <a:spcPct val="130000"/>
              </a:lnSpc>
            </a:pPr>
            <a:r>
              <a:rPr lang="en-US" altLang="en-US" sz="2400" dirty="0"/>
              <a:t>salaries</a:t>
            </a:r>
          </a:p>
          <a:p>
            <a:pPr lvl="3" eaLnBrk="1" hangingPunct="1">
              <a:lnSpc>
                <a:spcPct val="130000"/>
              </a:lnSpc>
            </a:pPr>
            <a:r>
              <a:rPr lang="en-US" altLang="en-US" sz="2400" dirty="0"/>
              <a:t>hardware rentals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E2088AE-54BF-3A7C-CAC8-DE6C8A253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Cost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5043918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8C5E2D1-E2CA-B4D8-E4F4-68D574F90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altLang="en-US" sz="2400" dirty="0"/>
              <a:t>Fixed / Variable costs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400" b="1" dirty="0"/>
              <a:t>Variable costs </a:t>
            </a:r>
          </a:p>
          <a:p>
            <a:pPr lvl="2" eaLnBrk="1" hangingPunct="1">
              <a:lnSpc>
                <a:spcPct val="120000"/>
              </a:lnSpc>
            </a:pPr>
            <a:r>
              <a:rPr lang="en-US" altLang="en-US" sz="2400" dirty="0"/>
              <a:t>costs that vary depending on the level of activity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400" dirty="0"/>
              <a:t>Example : 	</a:t>
            </a:r>
          </a:p>
          <a:p>
            <a:pPr lvl="2" eaLnBrk="1" hangingPunct="1">
              <a:lnSpc>
                <a:spcPct val="120000"/>
              </a:lnSpc>
            </a:pPr>
            <a:r>
              <a:rPr lang="en-US" altLang="en-US" sz="2400" dirty="0"/>
              <a:t>printer paper</a:t>
            </a:r>
          </a:p>
          <a:p>
            <a:pPr lvl="2" eaLnBrk="1" hangingPunct="1">
              <a:lnSpc>
                <a:spcPct val="120000"/>
              </a:lnSpc>
            </a:pPr>
            <a:r>
              <a:rPr lang="en-US" altLang="en-US" sz="2400" dirty="0"/>
              <a:t>supplies</a:t>
            </a:r>
          </a:p>
          <a:p>
            <a:pPr lvl="2" eaLnBrk="1" hangingPunct="1">
              <a:lnSpc>
                <a:spcPct val="120000"/>
              </a:lnSpc>
            </a:pPr>
            <a:r>
              <a:rPr lang="en-US" altLang="en-US" sz="2400" dirty="0"/>
              <a:t>telephone line charges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F9FDA5-9B30-8E77-96C3-C9D1D0899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Cost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6156287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EF6294-B2DE-C374-A4A7-07D029F31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/>
              <a:t>Developmental / Operational costs</a:t>
            </a:r>
          </a:p>
          <a:p>
            <a:pPr lvl="1" eaLnBrk="1" hangingPunct="1"/>
            <a:r>
              <a:rPr lang="en-US" altLang="en-US" sz="2400" b="1" dirty="0"/>
              <a:t>Developmental costs </a:t>
            </a:r>
          </a:p>
          <a:p>
            <a:pPr lvl="2" eaLnBrk="1" hangingPunct="1"/>
            <a:r>
              <a:rPr lang="en-US" altLang="en-US" sz="2400" dirty="0"/>
              <a:t>costs that are incurred only once at the time the system is developed or acquired</a:t>
            </a:r>
          </a:p>
          <a:p>
            <a:pPr lvl="2" eaLnBrk="1" hangingPunct="1"/>
            <a:r>
              <a:rPr lang="en-US" altLang="en-US" sz="2400" dirty="0"/>
              <a:t>Example : 	</a:t>
            </a:r>
          </a:p>
          <a:p>
            <a:pPr lvl="3" eaLnBrk="1" hangingPunct="1">
              <a:lnSpc>
                <a:spcPct val="110000"/>
              </a:lnSpc>
            </a:pPr>
            <a:r>
              <a:rPr lang="en-US" altLang="en-US" sz="2400" dirty="0"/>
              <a:t>salaries of people involved in system </a:t>
            </a:r>
          </a:p>
          <a:p>
            <a:pPr lvl="3" eaLnBrk="1" hangingPunct="1">
              <a:lnSpc>
                <a:spcPct val="110000"/>
              </a:lnSpc>
            </a:pPr>
            <a:r>
              <a:rPr lang="en-US" altLang="en-US" sz="2400" dirty="0"/>
              <a:t>development</a:t>
            </a:r>
          </a:p>
          <a:p>
            <a:pPr lvl="3" eaLnBrk="1" hangingPunct="1">
              <a:lnSpc>
                <a:spcPct val="110000"/>
              </a:lnSpc>
            </a:pPr>
            <a:r>
              <a:rPr lang="en-US" altLang="en-US" sz="2400" dirty="0"/>
              <a:t>software purchases </a:t>
            </a:r>
          </a:p>
          <a:p>
            <a:pPr lvl="3" eaLnBrk="1" hangingPunct="1">
              <a:lnSpc>
                <a:spcPct val="110000"/>
              </a:lnSpc>
            </a:pPr>
            <a:r>
              <a:rPr lang="en-US" altLang="en-US" sz="2400" dirty="0"/>
              <a:t>initial user training	</a:t>
            </a:r>
          </a:p>
          <a:p>
            <a:pPr lvl="3" eaLnBrk="1" hangingPunct="1">
              <a:lnSpc>
                <a:spcPct val="110000"/>
              </a:lnSpc>
            </a:pPr>
            <a:r>
              <a:rPr lang="en-US" altLang="en-US" sz="2400" dirty="0"/>
              <a:t>purchase of necessary hardware or furniture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157A678-6F24-D256-FD02-023285525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Cost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162954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59CEEC9-E8EC-3859-3E4F-CC91DF1592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10000"/>
              </a:lnSpc>
            </a:pPr>
            <a:r>
              <a:rPr lang="en-US" altLang="en-US" sz="2400" dirty="0"/>
              <a:t>Developmental / Operational costs</a:t>
            </a:r>
          </a:p>
          <a:p>
            <a:pPr lvl="1">
              <a:lnSpc>
                <a:spcPct val="110000"/>
              </a:lnSpc>
            </a:pPr>
            <a:r>
              <a:rPr lang="en-US" altLang="en-US" sz="2400" b="1" dirty="0"/>
              <a:t>Operational costs </a:t>
            </a:r>
            <a:endParaRPr lang="en-US" altLang="en-US" sz="2400" b="1" dirty="0">
              <a:cs typeface="Arial"/>
            </a:endParaRPr>
          </a:p>
          <a:p>
            <a:pPr lvl="2" eaLnBrk="1" hangingPunct="1">
              <a:lnSpc>
                <a:spcPct val="110000"/>
              </a:lnSpc>
            </a:pPr>
            <a:r>
              <a:rPr lang="en-US" altLang="en-US" sz="2400" dirty="0"/>
              <a:t>costs that are incurred after the system is implemented and continue while system is in use</a:t>
            </a:r>
            <a:endParaRPr lang="en-US" altLang="en-US" sz="2400" dirty="0">
              <a:cs typeface="Arial"/>
            </a:endParaRPr>
          </a:p>
          <a:p>
            <a:pPr lvl="2">
              <a:lnSpc>
                <a:spcPct val="110000"/>
              </a:lnSpc>
            </a:pPr>
            <a:r>
              <a:rPr lang="en-US" altLang="en-US" sz="2400" dirty="0"/>
              <a:t>Example  :	</a:t>
            </a:r>
            <a:endParaRPr lang="en-US" altLang="en-US" sz="2400" dirty="0">
              <a:cs typeface="Arial"/>
            </a:endParaRPr>
          </a:p>
          <a:p>
            <a:pPr lvl="3" eaLnBrk="1" hangingPunct="1">
              <a:lnSpc>
                <a:spcPct val="110000"/>
              </a:lnSpc>
            </a:pPr>
            <a:r>
              <a:rPr lang="en-US" altLang="en-US" sz="2400" dirty="0"/>
              <a:t>system maintenance</a:t>
            </a:r>
            <a:endParaRPr lang="en-US" altLang="en-US" sz="2400" dirty="0">
              <a:cs typeface="Arial"/>
            </a:endParaRPr>
          </a:p>
          <a:p>
            <a:pPr lvl="3" eaLnBrk="1" hangingPunct="1">
              <a:lnSpc>
                <a:spcPct val="110000"/>
              </a:lnSpc>
            </a:pPr>
            <a:r>
              <a:rPr lang="en-US" altLang="en-US" sz="2400" dirty="0"/>
              <a:t>ongoing training</a:t>
            </a:r>
            <a:endParaRPr lang="en-US" altLang="en-US" sz="2400" dirty="0">
              <a:cs typeface="Arial"/>
            </a:endParaRPr>
          </a:p>
          <a:p>
            <a:pPr lvl="3" eaLnBrk="1" hangingPunct="1">
              <a:lnSpc>
                <a:spcPct val="110000"/>
              </a:lnSpc>
            </a:pPr>
            <a:r>
              <a:rPr lang="en-US" altLang="en-US" sz="2400" dirty="0"/>
              <a:t>annual software license fee</a:t>
            </a:r>
            <a:endParaRPr lang="en-US" altLang="en-US" sz="2400" dirty="0">
              <a:cs typeface="Arial"/>
            </a:endParaRPr>
          </a:p>
          <a:p>
            <a:pPr lvl="3" eaLnBrk="1" hangingPunct="1">
              <a:lnSpc>
                <a:spcPct val="110000"/>
              </a:lnSpc>
            </a:pPr>
            <a:r>
              <a:rPr lang="en-US" altLang="en-US" sz="2400" dirty="0"/>
              <a:t>communications expenses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0332A67-9CED-A1A7-2D4D-CFA27F9CB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Cost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5001845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0926361-B4CF-F68C-3B56-CC2F37927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/>
              <a:t>Some </a:t>
            </a:r>
            <a:r>
              <a:rPr lang="en-US" altLang="en-US" sz="2400" b="1" dirty="0"/>
              <a:t>costs apply</a:t>
            </a:r>
            <a:r>
              <a:rPr lang="en-US" altLang="en-US" sz="2400" dirty="0"/>
              <a:t> to more than one </a:t>
            </a:r>
            <a:r>
              <a:rPr lang="en-US" altLang="en-US" sz="2400" b="1" dirty="0"/>
              <a:t>category of expenses</a:t>
            </a:r>
          </a:p>
          <a:p>
            <a:pPr lvl="1" eaLnBrk="1" hangingPunct="1"/>
            <a:r>
              <a:rPr lang="en-US" altLang="en-US" sz="2400" b="1" dirty="0"/>
              <a:t>Overtime pay for clerical staff </a:t>
            </a:r>
            <a:r>
              <a:rPr lang="en-US" altLang="en-US" sz="2400" dirty="0"/>
              <a:t>during the systems analysis phase would be classified as </a:t>
            </a:r>
            <a:r>
              <a:rPr lang="en-US" altLang="en-US" sz="2400" b="1" dirty="0"/>
              <a:t>developmental, variable, and direct</a:t>
            </a:r>
          </a:p>
          <a:p>
            <a:pPr lvl="1" eaLnBrk="1" hangingPunct="1"/>
            <a:r>
              <a:rPr lang="en-US" altLang="en-US" sz="2400" dirty="0"/>
              <a:t>A </a:t>
            </a:r>
            <a:r>
              <a:rPr lang="en-US" altLang="en-US" sz="2400" b="1" dirty="0"/>
              <a:t>monthly fee for maintaining </a:t>
            </a:r>
            <a:r>
              <a:rPr lang="en-US" altLang="en-US" sz="2400" dirty="0"/>
              <a:t>the company’s Web site would be regarded as </a:t>
            </a:r>
            <a:r>
              <a:rPr lang="en-US" altLang="en-US" sz="2400" b="1" dirty="0"/>
              <a:t>operational, fixed, and indirect</a:t>
            </a:r>
          </a:p>
          <a:p>
            <a:pPr eaLnBrk="1" hangingPunct="1"/>
            <a:r>
              <a:rPr lang="en-US" altLang="en-US" sz="2400" dirty="0"/>
              <a:t>Managing Information Systems Costs and Charges</a:t>
            </a:r>
          </a:p>
          <a:p>
            <a:pPr lvl="1" eaLnBrk="1" hangingPunct="1"/>
            <a:r>
              <a:rPr lang="en-US" altLang="en-US" sz="2400" dirty="0"/>
              <a:t>Direct costs usually are easier to identify and predict than indirect costs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03ED76-7944-0139-E4A2-E2629048D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Cost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6198417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E9F9D7E-2928-C590-0FE3-D979DC7FB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/>
              <a:t>Benefit Classifications</a:t>
            </a:r>
          </a:p>
          <a:p>
            <a:pPr lvl="1" eaLnBrk="1" hangingPunct="1"/>
            <a:r>
              <a:rPr lang="en-US" altLang="en-US" sz="2400" dirty="0"/>
              <a:t>Like costs, benefits can be classified as tangible or intangible, fixed or variable, and direct or indirect</a:t>
            </a:r>
          </a:p>
          <a:p>
            <a:pPr lvl="1" eaLnBrk="1" hangingPunct="1"/>
            <a:r>
              <a:rPr lang="en-US" altLang="en-US" sz="2400" b="1" dirty="0"/>
              <a:t>Positive benefits increase revenues</a:t>
            </a:r>
            <a:r>
              <a:rPr lang="en-US" altLang="en-US" sz="2400" dirty="0"/>
              <a:t>, </a:t>
            </a:r>
            <a:r>
              <a:rPr lang="en-US" altLang="en-US" sz="2400" b="1" dirty="0"/>
              <a:t>improve services</a:t>
            </a:r>
            <a:r>
              <a:rPr lang="en-US" altLang="en-US" sz="2400" dirty="0"/>
              <a:t>, or otherwise </a:t>
            </a:r>
            <a:r>
              <a:rPr lang="en-US" altLang="en-US" sz="2400" b="1" dirty="0"/>
              <a:t>contribute to the organization as a direct result of the new information system.</a:t>
            </a:r>
          </a:p>
          <a:p>
            <a:pPr lvl="1" eaLnBrk="1" hangingPunct="1"/>
            <a:r>
              <a:rPr lang="en-US" altLang="en-US" sz="2400" b="1" dirty="0"/>
              <a:t>Cost-avoidance benefits </a:t>
            </a:r>
            <a:r>
              <a:rPr lang="en-US" altLang="en-US" sz="2400" dirty="0"/>
              <a:t>refer to </a:t>
            </a:r>
            <a:r>
              <a:rPr lang="en-US" altLang="en-US" sz="2400" b="1" dirty="0"/>
              <a:t>expenses that would be necessary if the new system were not installed.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C7EFFA-2A04-941D-11D7-9E8EF6639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825190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04106F-FA64-286A-04FC-353B30B818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747500" cy="4525962"/>
          </a:xfrm>
        </p:spPr>
        <p:txBody>
          <a:bodyPr wrap="square" anchor="t">
            <a:normAutofit/>
          </a:bodyPr>
          <a:lstStyle/>
          <a:p>
            <a:pPr eaLnBrk="1" hangingPunct="1"/>
            <a:r>
              <a:rPr lang="en-US" altLang="en-US" sz="2400" dirty="0"/>
              <a:t>Feasibility Study 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en-US" altLang="en-US" sz="2400" dirty="0"/>
              <a:t>Importance of feasibility study</a:t>
            </a:r>
          </a:p>
          <a:p>
            <a:pPr lvl="1" eaLnBrk="1" hangingPunct="1">
              <a:buFont typeface="Wingdings" panose="05000000000000000000" pitchFamily="2" charset="2"/>
              <a:buChar char="Ø"/>
            </a:pPr>
            <a:r>
              <a:rPr lang="en-US" altLang="en-US" sz="2400" dirty="0"/>
              <a:t>Types of feasibility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en-US" altLang="en-US" sz="2400" dirty="0"/>
              <a:t> Technical 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en-US" altLang="en-US" sz="2400" dirty="0"/>
              <a:t> Operational</a:t>
            </a:r>
          </a:p>
          <a:p>
            <a:pPr lvl="3" eaLnBrk="1" hangingPunct="1"/>
            <a:r>
              <a:rPr lang="en-US" altLang="en-US" sz="2400" dirty="0"/>
              <a:t> </a:t>
            </a:r>
            <a:r>
              <a:rPr lang="en-US" altLang="en-US" sz="2000" dirty="0"/>
              <a:t>PIECES Framework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en-US" altLang="en-US" sz="2400" dirty="0"/>
              <a:t> Schedule</a:t>
            </a:r>
          </a:p>
          <a:p>
            <a:pPr lvl="2" eaLnBrk="1" hangingPunct="1">
              <a:buFont typeface="Courier New" panose="02070309020205020404" pitchFamily="49" charset="0"/>
              <a:buChar char="o"/>
            </a:pPr>
            <a:r>
              <a:rPr lang="en-US" altLang="en-US" sz="2400" dirty="0"/>
              <a:t> Economic</a:t>
            </a:r>
          </a:p>
          <a:p>
            <a:pPr lvl="3" eaLnBrk="1" hangingPunct="1"/>
            <a:r>
              <a:rPr lang="en-US" altLang="en-US" sz="2400" dirty="0"/>
              <a:t> </a:t>
            </a:r>
            <a:r>
              <a:rPr lang="en-US" altLang="en-US" sz="2000" dirty="0"/>
              <a:t>Cost Classification</a:t>
            </a:r>
          </a:p>
          <a:p>
            <a:pPr lvl="3" eaLnBrk="1" hangingPunct="1"/>
            <a:r>
              <a:rPr lang="en-US" altLang="en-US" sz="2000" dirty="0"/>
              <a:t> Benefit Classification</a:t>
            </a:r>
          </a:p>
          <a:p>
            <a:pPr marL="0" indent="0">
              <a:buNone/>
            </a:pPr>
            <a:endParaRPr lang="en-MY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030856A-6B10-E63A-FF9D-FCC3E858E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MY" dirty="0"/>
              <a:t>Contents &amp; Structure </a:t>
            </a:r>
          </a:p>
        </p:txBody>
      </p:sp>
    </p:spTree>
    <p:extLst>
      <p:ext uri="{BB962C8B-B14F-4D97-AF65-F5344CB8AC3E}">
        <p14:creationId xmlns:p14="http://schemas.microsoft.com/office/powerpoint/2010/main" val="15378008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B403FD-8A88-0AB1-F421-F62EEC1CA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10000"/>
              </a:lnSpc>
            </a:pPr>
            <a:r>
              <a:rPr lang="en-US" altLang="en-US" sz="2400" dirty="0"/>
              <a:t>Benefits can be classified as :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en-US" sz="2400" b="1" dirty="0"/>
              <a:t>Tangible / Intangible benefits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en-US" sz="2400" b="1" dirty="0"/>
              <a:t>Direct / Indirect benefits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en-US" sz="2400" b="1" dirty="0"/>
              <a:t>Fixed / Variable benefits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en-US" sz="2400" b="1" dirty="0"/>
              <a:t>Developmental / Operational benefits</a:t>
            </a:r>
          </a:p>
          <a:p>
            <a:pPr eaLnBrk="1" hangingPunct="1">
              <a:lnSpc>
                <a:spcPct val="110000"/>
              </a:lnSpc>
            </a:pPr>
            <a:r>
              <a:rPr lang="en-US" altLang="en-US" sz="2400" dirty="0"/>
              <a:t>Another useful benefit classification relates to the nature of the benefit :</a:t>
            </a:r>
          </a:p>
          <a:p>
            <a:pPr lvl="1" eaLnBrk="1" hangingPunct="1">
              <a:lnSpc>
                <a:spcPct val="110000"/>
              </a:lnSpc>
            </a:pPr>
            <a:r>
              <a:rPr lang="en-US" altLang="en-US" sz="2400" b="1" dirty="0"/>
              <a:t>Positive / Cost-avoidance benefits</a:t>
            </a:r>
            <a:endParaRPr lang="en-US" altLang="en-US" sz="2400" dirty="0"/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7E2E59B-A421-5C36-C2BE-15FCB4638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4112659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4EB29EF-3605-E792-BBB0-45208FE29B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en-US" altLang="en-US" sz="2400" b="1" dirty="0">
                <a:solidFill>
                  <a:schemeClr val="accent6"/>
                </a:solidFill>
              </a:rPr>
              <a:t>Positive / Cost-avoidance benefits</a:t>
            </a:r>
          </a:p>
          <a:p>
            <a:pPr lvl="1" eaLnBrk="1" hangingPunct="1">
              <a:lnSpc>
                <a:spcPct val="120000"/>
              </a:lnSpc>
            </a:pPr>
            <a:r>
              <a:rPr lang="en-US" altLang="en-US" sz="2400" dirty="0"/>
              <a:t>Positive benefits</a:t>
            </a:r>
          </a:p>
          <a:p>
            <a:pPr lvl="2" eaLnBrk="1" hangingPunct="1">
              <a:lnSpc>
                <a:spcPct val="120000"/>
              </a:lnSpc>
            </a:pPr>
            <a:r>
              <a:rPr lang="en-US" altLang="en-US" sz="2400" dirty="0"/>
              <a:t>Benefits that are a direct result of the new information system.</a:t>
            </a:r>
          </a:p>
          <a:p>
            <a:pPr lvl="2" eaLnBrk="1" hangingPunct="1">
              <a:lnSpc>
                <a:spcPct val="120000"/>
              </a:lnSpc>
            </a:pPr>
            <a:r>
              <a:rPr lang="en-US" altLang="en-US" sz="2400" dirty="0"/>
              <a:t>Example :</a:t>
            </a:r>
          </a:p>
          <a:p>
            <a:pPr lvl="3" eaLnBrk="1" hangingPunct="1">
              <a:lnSpc>
                <a:spcPct val="120000"/>
              </a:lnSpc>
            </a:pPr>
            <a:r>
              <a:rPr lang="en-US" altLang="en-US" sz="2400" dirty="0"/>
              <a:t>Increased revenues</a:t>
            </a:r>
          </a:p>
          <a:p>
            <a:pPr lvl="3" eaLnBrk="1" hangingPunct="1">
              <a:lnSpc>
                <a:spcPct val="120000"/>
              </a:lnSpc>
            </a:pPr>
            <a:r>
              <a:rPr lang="en-US" altLang="en-US" sz="2400" dirty="0"/>
              <a:t>Improved services</a:t>
            </a:r>
          </a:p>
          <a:p>
            <a:pPr lvl="3" eaLnBrk="1" hangingPunct="1">
              <a:lnSpc>
                <a:spcPct val="120000"/>
              </a:lnSpc>
            </a:pPr>
            <a:r>
              <a:rPr lang="en-US" altLang="en-US" sz="2400" dirty="0"/>
              <a:t>Higher morale</a:t>
            </a:r>
          </a:p>
          <a:p>
            <a:pPr lvl="3" eaLnBrk="1" hangingPunct="1">
              <a:lnSpc>
                <a:spcPct val="120000"/>
              </a:lnSpc>
            </a:pPr>
            <a:r>
              <a:rPr lang="en-US" altLang="en-US" sz="2400" dirty="0"/>
              <a:t>Better management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7F85AD5-FA09-43B9-78EE-0F80EDF39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9369642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28A8E3E-F12D-E188-0ECD-8B0FD46CA6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40000"/>
              </a:lnSpc>
            </a:pPr>
            <a:r>
              <a:rPr lang="en-US" altLang="en-US" sz="2400" b="1" dirty="0">
                <a:solidFill>
                  <a:schemeClr val="accent6"/>
                </a:solidFill>
              </a:rPr>
              <a:t>Positive / Cost-avoidance benefits</a:t>
            </a:r>
          </a:p>
          <a:p>
            <a:pPr lvl="1" eaLnBrk="1" hangingPunct="1">
              <a:lnSpc>
                <a:spcPct val="140000"/>
              </a:lnSpc>
            </a:pPr>
            <a:r>
              <a:rPr lang="en-US" altLang="en-US" sz="2400" dirty="0"/>
              <a:t>Cost avoidance benefits</a:t>
            </a:r>
          </a:p>
          <a:p>
            <a:pPr lvl="2" eaLnBrk="1" hangingPunct="1">
              <a:lnSpc>
                <a:spcPct val="140000"/>
              </a:lnSpc>
            </a:pPr>
            <a:r>
              <a:rPr lang="en-US" altLang="en-US" sz="2400" dirty="0"/>
              <a:t>Expenses that would be necessary if the new system is </a:t>
            </a:r>
            <a:r>
              <a:rPr lang="en-US" altLang="en-US" sz="2400" dirty="0">
                <a:solidFill>
                  <a:srgbClr val="FF3300"/>
                </a:solidFill>
              </a:rPr>
              <a:t>not</a:t>
            </a:r>
            <a:r>
              <a:rPr lang="en-US" altLang="en-US" sz="2400" dirty="0"/>
              <a:t> installed.</a:t>
            </a:r>
          </a:p>
          <a:p>
            <a:pPr lvl="2" eaLnBrk="1" hangingPunct="1">
              <a:lnSpc>
                <a:spcPct val="140000"/>
              </a:lnSpc>
            </a:pPr>
            <a:r>
              <a:rPr lang="en-US" altLang="en-US" sz="2400" dirty="0"/>
              <a:t>Example :</a:t>
            </a:r>
          </a:p>
          <a:p>
            <a:pPr lvl="3" eaLnBrk="1" hangingPunct="1">
              <a:lnSpc>
                <a:spcPct val="140000"/>
              </a:lnSpc>
            </a:pPr>
            <a:r>
              <a:rPr lang="en-US" altLang="en-US" sz="2400" dirty="0"/>
              <a:t>Handling work with current staff instead of hiring</a:t>
            </a:r>
          </a:p>
          <a:p>
            <a:pPr lvl="3" eaLnBrk="1" hangingPunct="1">
              <a:lnSpc>
                <a:spcPct val="140000"/>
              </a:lnSpc>
            </a:pPr>
            <a:r>
              <a:rPr lang="en-US" altLang="en-US" sz="2400" dirty="0"/>
              <a:t>Not having to replace hardware and software</a:t>
            </a: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1D69B3F-F6EA-7946-4489-AAD7AE0DF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Benefit classifications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7080641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72C4876-ADB9-DC0E-3A09-2C5356152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Cost-Benefit Formula</a:t>
            </a:r>
            <a:endParaRPr lang="en-MY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1B6644-331E-6E16-CEF8-1255DEE9FDF6}"/>
              </a:ext>
            </a:extLst>
          </p:cNvPr>
          <p:cNvSpPr txBox="1"/>
          <p:nvPr/>
        </p:nvSpPr>
        <p:spPr>
          <a:xfrm>
            <a:off x="6805362" y="3659706"/>
            <a:ext cx="27560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/>
              <a:t>COSTS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921AF7-D858-3314-FCC7-B7483DD1FB1E}"/>
              </a:ext>
            </a:extLst>
          </p:cNvPr>
          <p:cNvSpPr txBox="1"/>
          <p:nvPr/>
        </p:nvSpPr>
        <p:spPr>
          <a:xfrm>
            <a:off x="6354604" y="2549463"/>
            <a:ext cx="38379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/>
              <a:t>BENEFITS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FEB1B1A-B799-68D7-A715-006585C6D645}"/>
              </a:ext>
            </a:extLst>
          </p:cNvPr>
          <p:cNvCxnSpPr/>
          <p:nvPr/>
        </p:nvCxnSpPr>
        <p:spPr bwMode="auto">
          <a:xfrm>
            <a:off x="6212935" y="3605872"/>
            <a:ext cx="3837904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8DC4DB0-6BA6-8A14-FA39-13C32A2E1507}"/>
              </a:ext>
            </a:extLst>
          </p:cNvPr>
          <p:cNvSpPr txBox="1"/>
          <p:nvPr/>
        </p:nvSpPr>
        <p:spPr>
          <a:xfrm>
            <a:off x="2027299" y="2328546"/>
            <a:ext cx="29235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COST-BENEFIT RATIO</a:t>
            </a:r>
          </a:p>
        </p:txBody>
      </p:sp>
      <p:sp>
        <p:nvSpPr>
          <p:cNvPr id="9" name="Equal 6">
            <a:extLst>
              <a:ext uri="{FF2B5EF4-FFF2-40B4-BE49-F238E27FC236}">
                <a16:creationId xmlns:a16="http://schemas.microsoft.com/office/drawing/2014/main" id="{5B2C8F10-267F-3148-F0DF-F13624CEF8E3}"/>
              </a:ext>
            </a:extLst>
          </p:cNvPr>
          <p:cNvSpPr/>
          <p:nvPr/>
        </p:nvSpPr>
        <p:spPr bwMode="auto">
          <a:xfrm>
            <a:off x="4718987" y="3200187"/>
            <a:ext cx="1493948" cy="811369"/>
          </a:xfrm>
          <a:prstGeom prst="mathEqual">
            <a:avLst/>
          </a:prstGeom>
          <a:solidFill>
            <a:schemeClr val="tx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3535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33FD1DC-8BAA-E01E-BA5E-227E00CB0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Cost-Benefit Analysis: Case Study</a:t>
            </a:r>
            <a:endParaRPr lang="en-MY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2D9212-F74A-083F-810B-F953BB9D45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779575"/>
              </p:ext>
            </p:extLst>
          </p:nvPr>
        </p:nvGraphicFramePr>
        <p:xfrm>
          <a:off x="731082" y="1055871"/>
          <a:ext cx="8399267" cy="546883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2698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90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404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6433"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Develop</a:t>
                      </a:r>
                      <a:r>
                        <a:rPr lang="en-US" sz="2100" baseline="0"/>
                        <a:t> In-House System</a:t>
                      </a:r>
                      <a:endParaRPr lang="en-US" sz="2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Off-Shelf System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6433">
                <a:tc>
                  <a:txBody>
                    <a:bodyPr/>
                    <a:lstStyle/>
                    <a:p>
                      <a:r>
                        <a:rPr lang="en-US" sz="2100" b="1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6433">
                <a:tc>
                  <a:txBody>
                    <a:bodyPr/>
                    <a:lstStyle/>
                    <a:p>
                      <a:r>
                        <a:rPr lang="en-US" sz="2100"/>
                        <a:t>Consultation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700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6433">
                <a:tc>
                  <a:txBody>
                    <a:bodyPr/>
                    <a:lstStyle/>
                    <a:p>
                      <a:r>
                        <a:rPr lang="en-US" sz="2100"/>
                        <a:t>Hardware/Software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1,500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2,000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6433">
                <a:tc>
                  <a:txBody>
                    <a:bodyPr/>
                    <a:lstStyle/>
                    <a:p>
                      <a:r>
                        <a:rPr lang="en-US" sz="2100"/>
                        <a:t>Implementation</a:t>
                      </a:r>
                      <a:r>
                        <a:rPr lang="en-US" sz="2100" baseline="0"/>
                        <a:t> </a:t>
                      </a:r>
                      <a:endParaRPr lang="en-US" sz="2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1,000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6433">
                <a:tc>
                  <a:txBody>
                    <a:bodyPr/>
                    <a:lstStyle/>
                    <a:p>
                      <a:r>
                        <a:rPr lang="en-US" sz="2100"/>
                        <a:t>Maintenance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6433">
                <a:tc>
                  <a:txBody>
                    <a:bodyPr/>
                    <a:lstStyle/>
                    <a:p>
                      <a:r>
                        <a:rPr lang="en-US" sz="2100" b="1"/>
                        <a:t>Total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3,000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3,500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6433">
                <a:tc>
                  <a:txBody>
                    <a:bodyPr/>
                    <a:lstStyle/>
                    <a:p>
                      <a:r>
                        <a:rPr lang="en-US" sz="2100" b="1"/>
                        <a:t>Benefit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2612">
                <a:tc>
                  <a:txBody>
                    <a:bodyPr/>
                    <a:lstStyle/>
                    <a:p>
                      <a:r>
                        <a:rPr lang="en-US" sz="2100"/>
                        <a:t>Additional</a:t>
                      </a:r>
                      <a:r>
                        <a:rPr lang="en-US" sz="2100" baseline="0"/>
                        <a:t> Profit</a:t>
                      </a:r>
                      <a:endParaRPr lang="en-US" sz="2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7,500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8,000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15213">
                <a:tc>
                  <a:txBody>
                    <a:bodyPr/>
                    <a:lstStyle/>
                    <a:p>
                      <a:r>
                        <a:rPr lang="en-US" sz="2100"/>
                        <a:t>Reduction of</a:t>
                      </a:r>
                      <a:r>
                        <a:rPr lang="en-US" sz="2100" baseline="0"/>
                        <a:t> employee</a:t>
                      </a:r>
                      <a:endParaRPr lang="en-US" sz="21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**************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**************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0055">
                <a:tc>
                  <a:txBody>
                    <a:bodyPr/>
                    <a:lstStyle/>
                    <a:p>
                      <a:r>
                        <a:rPr lang="en-US" sz="2100" b="1"/>
                        <a:t>Total Benefit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7,500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8,000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8785">
                <a:tc>
                  <a:txBody>
                    <a:bodyPr/>
                    <a:lstStyle/>
                    <a:p>
                      <a:r>
                        <a:rPr lang="en-US" sz="2100" b="1"/>
                        <a:t>Cost-Benefit</a:t>
                      </a:r>
                      <a:r>
                        <a:rPr lang="en-US" sz="2100" b="1" baseline="0"/>
                        <a:t> Ratio</a:t>
                      </a:r>
                      <a:endParaRPr lang="en-US" sz="21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/>
                        <a:t>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100" dirty="0"/>
                        <a:t>2.3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861DBBB-D7BC-E1B6-8A72-F259C561D98C}"/>
              </a:ext>
            </a:extLst>
          </p:cNvPr>
          <p:cNvSpPr txBox="1"/>
          <p:nvPr/>
        </p:nvSpPr>
        <p:spPr>
          <a:xfrm>
            <a:off x="9773786" y="3083120"/>
            <a:ext cx="16871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Pick solution that gives the </a:t>
            </a:r>
            <a:r>
              <a:rPr lang="en-US" b="1" dirty="0">
                <a:solidFill>
                  <a:srgbClr val="FF0000"/>
                </a:solidFill>
              </a:rPr>
              <a:t>HIGHEST ratio.</a:t>
            </a:r>
          </a:p>
        </p:txBody>
      </p:sp>
    </p:spTree>
    <p:extLst>
      <p:ext uri="{BB962C8B-B14F-4D97-AF65-F5344CB8AC3E}">
        <p14:creationId xmlns:p14="http://schemas.microsoft.com/office/powerpoint/2010/main" val="23985089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9C084D-EC65-0E9B-F410-B88938059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400" dirty="0"/>
              <a:t>To concludes if the project can be done within the given budget and to determine the cost and benefit (including profit) from the project. 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How much is the project’s budget?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</a:rPr>
              <a:t>Estimated RM5,000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How much is our cost</a:t>
            </a:r>
            <a:r>
              <a:rPr lang="en-US" sz="1800" dirty="0"/>
              <a:t>? 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  <a:buFontTx/>
              <a:buNone/>
            </a:pPr>
            <a:r>
              <a:rPr lang="en-US" sz="1800" dirty="0">
                <a:solidFill>
                  <a:srgbClr val="00B050"/>
                </a:solidFill>
              </a:rPr>
              <a:t>     (How do you calculate your cost? Refer next slide)</a:t>
            </a:r>
            <a:endParaRPr lang="en-US" sz="1800" dirty="0"/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</a:rPr>
              <a:t>Cost = RM3,000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How much is our profit</a:t>
            </a:r>
            <a:r>
              <a:rPr lang="en-US" sz="1800" dirty="0"/>
              <a:t>?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</a:rPr>
              <a:t>(Budget – Cost) = Profit = RM 2,000</a:t>
            </a:r>
          </a:p>
          <a:p>
            <a:pPr lvl="1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sz="2200" dirty="0"/>
              <a:t>Does the organization have adequate cash flow to fund the project during the development period?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r>
              <a:rPr lang="en-US" dirty="0">
                <a:solidFill>
                  <a:srgbClr val="FF0000"/>
                </a:solidFill>
              </a:rPr>
              <a:t>Yes, the company has RM 10,000 in their reserve, therefore it is ECONOMICALLY FEASIBLE.</a:t>
            </a:r>
          </a:p>
          <a:p>
            <a:pPr lvl="2" eaLnBrk="1" hangingPunct="1">
              <a:spcBef>
                <a:spcPct val="0"/>
              </a:spcBef>
              <a:spcAft>
                <a:spcPts val="600"/>
              </a:spcAft>
            </a:pPr>
            <a:endParaRPr lang="en-US" sz="2400" dirty="0">
              <a:solidFill>
                <a:srgbClr val="FF0000"/>
              </a:solidFill>
            </a:endParaRPr>
          </a:p>
          <a:p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CA0AAA-18F5-BACC-840F-3348859A9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Economic Feasibility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601455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F5A464B-D75A-AF92-3B8B-7BFE186089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>
                <a:hlinkClick r:id="rId2"/>
              </a:rPr>
              <a:t>https://www.investopedia.com/terms/c/cost-benefitanalysis.asp</a:t>
            </a:r>
            <a:endParaRPr lang="en-MY" dirty="0"/>
          </a:p>
          <a:p>
            <a:r>
              <a:rPr lang="en-MY" dirty="0">
                <a:hlinkClick r:id="rId3"/>
              </a:rPr>
              <a:t>https://www.wallstreetmojo.com/cost-benefit-analysis-formula/</a:t>
            </a:r>
            <a:endParaRPr lang="en-MY" dirty="0"/>
          </a:p>
          <a:p>
            <a:endParaRPr lang="en-MY" dirty="0"/>
          </a:p>
          <a:p>
            <a:endParaRPr lang="en-MY" dirty="0"/>
          </a:p>
          <a:p>
            <a:pPr marL="0" indent="0">
              <a:buNone/>
            </a:pPr>
            <a:r>
              <a:rPr lang="en-MY" dirty="0"/>
              <a:t>*For self-reading and group assignment discussion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06E17BA-AC9D-1F80-D144-D1BC67AE0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Extras – Pros, Cons, Formulas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1889292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1396D3E-CCF6-60B2-BAAC-FD2505CDE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>
                <a:solidFill>
                  <a:schemeClr val="accent6"/>
                </a:solidFill>
              </a:rPr>
              <a:t>Feasibility Study </a:t>
            </a:r>
          </a:p>
          <a:p>
            <a:pPr lvl="1" eaLnBrk="1" hangingPunct="1"/>
            <a:r>
              <a:rPr lang="en-US" altLang="en-US" sz="2400" dirty="0">
                <a:solidFill>
                  <a:schemeClr val="accent6"/>
                </a:solidFill>
              </a:rPr>
              <a:t>Types of feasibility</a:t>
            </a:r>
          </a:p>
          <a:p>
            <a:pPr lvl="2" eaLnBrk="1" hangingPunct="1"/>
            <a:r>
              <a:rPr lang="en-US" altLang="en-US" sz="2400" dirty="0">
                <a:solidFill>
                  <a:schemeClr val="accent6"/>
                </a:solidFill>
              </a:rPr>
              <a:t>Economic</a:t>
            </a:r>
          </a:p>
          <a:p>
            <a:pPr lvl="3" eaLnBrk="1" hangingPunct="1"/>
            <a:r>
              <a:rPr lang="en-US" altLang="en-US" sz="2400" dirty="0">
                <a:solidFill>
                  <a:schemeClr val="accent6"/>
                </a:solidFill>
              </a:rPr>
              <a:t> Cost Classification</a:t>
            </a:r>
          </a:p>
          <a:p>
            <a:pPr lvl="3" eaLnBrk="1" hangingPunct="1"/>
            <a:r>
              <a:rPr lang="en-US" altLang="en-US" sz="2400" dirty="0">
                <a:solidFill>
                  <a:schemeClr val="accent6"/>
                </a:solidFill>
              </a:rPr>
              <a:t> Benefit Classification</a:t>
            </a:r>
          </a:p>
          <a:p>
            <a:pPr lvl="0"/>
            <a:endParaRPr lang="en-US" sz="2400" dirty="0">
              <a:solidFill>
                <a:schemeClr val="accent6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048F78B-55E0-0824-03B4-2BB46370D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Summary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545489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62C352-CBC2-DD81-9290-C5C9D57C8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rgbClr val="003366"/>
                </a:solidFill>
              </a:rPr>
              <a:t>Question and Answer Session</a:t>
            </a:r>
            <a:endParaRPr lang="en-MY" dirty="0"/>
          </a:p>
        </p:txBody>
      </p:sp>
      <p:sp>
        <p:nvSpPr>
          <p:cNvPr id="4" name="Text Box 4">
            <a:extLst>
              <a:ext uri="{FF2B5EF4-FFF2-40B4-BE49-F238E27FC236}">
                <a16:creationId xmlns:a16="http://schemas.microsoft.com/office/drawing/2014/main" id="{21EF02CA-BAA5-88EA-9FCC-8D30451D8B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5805" y="2527836"/>
            <a:ext cx="4968875" cy="1555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9600" b="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1824777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8C76D51-7E8E-5334-1558-2C0143F36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What To Expect Next Week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C09691AC-B026-6F6A-E82C-CD6FF0FE55BC}"/>
              </a:ext>
            </a:extLst>
          </p:cNvPr>
          <p:cNvSpPr txBox="1">
            <a:spLocks/>
          </p:cNvSpPr>
          <p:nvPr/>
        </p:nvSpPr>
        <p:spPr bwMode="auto">
          <a:xfrm>
            <a:off x="447752" y="1687513"/>
            <a:ext cx="5701165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MY" b="1" kern="0" dirty="0"/>
              <a:t>In Class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AFEF9A1-3A25-1E80-6C47-43328A7FEE12}"/>
              </a:ext>
            </a:extLst>
          </p:cNvPr>
          <p:cNvSpPr txBox="1">
            <a:spLocks/>
          </p:cNvSpPr>
          <p:nvPr/>
        </p:nvSpPr>
        <p:spPr>
          <a:xfrm>
            <a:off x="447752" y="2327275"/>
            <a:ext cx="5701165" cy="395128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endParaRPr lang="en-US" sz="2400" dirty="0"/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6CE71CE8-3F3F-86CF-7F44-FB22D3BD451A}"/>
              </a:ext>
            </a:extLst>
          </p:cNvPr>
          <p:cNvSpPr txBox="1">
            <a:spLocks/>
          </p:cNvSpPr>
          <p:nvPr/>
        </p:nvSpPr>
        <p:spPr>
          <a:xfrm>
            <a:off x="6345768" y="1687513"/>
            <a:ext cx="5389033" cy="639762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MY" b="1" kern="0" dirty="0"/>
              <a:t>Preparation for Class</a:t>
            </a:r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C60B6015-12F5-56E1-D81C-653B222516D3}"/>
              </a:ext>
            </a:extLst>
          </p:cNvPr>
          <p:cNvSpPr txBox="1">
            <a:spLocks/>
          </p:cNvSpPr>
          <p:nvPr/>
        </p:nvSpPr>
        <p:spPr>
          <a:xfrm>
            <a:off x="447752" y="2479675"/>
            <a:ext cx="5389033" cy="395128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dirty="0">
                <a:latin typeface="+mn-lt"/>
              </a:rPr>
              <a:t>System Analysis – </a:t>
            </a:r>
            <a:r>
              <a:rPr lang="en-US" sz="2400" dirty="0"/>
              <a:t>Requirements</a:t>
            </a:r>
          </a:p>
        </p:txBody>
      </p:sp>
      <p:sp>
        <p:nvSpPr>
          <p:cNvPr id="2" name="Content Placeholder 6">
            <a:extLst>
              <a:ext uri="{FF2B5EF4-FFF2-40B4-BE49-F238E27FC236}">
                <a16:creationId xmlns:a16="http://schemas.microsoft.com/office/drawing/2014/main" id="{A97809B4-AC65-1C3D-57EF-9949E681B319}"/>
              </a:ext>
            </a:extLst>
          </p:cNvPr>
          <p:cNvSpPr txBox="1">
            <a:spLocks/>
          </p:cNvSpPr>
          <p:nvPr/>
        </p:nvSpPr>
        <p:spPr>
          <a:xfrm>
            <a:off x="6498168" y="2479675"/>
            <a:ext cx="5389033" cy="395128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500">
                <a:solidFill>
                  <a:schemeClr val="tx1"/>
                </a:solidFill>
                <a:latin typeface="+mj-lt"/>
                <a:ea typeface="+mn-ea"/>
                <a:cs typeface="Calibri" panose="020F0502020204030204" pitchFamily="34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5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200">
                <a:solidFill>
                  <a:schemeClr val="tx1"/>
                </a:solidFill>
                <a:latin typeface="+mj-lt"/>
                <a:cs typeface="Calibri" panose="020F0502020204030204" pitchFamily="34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400" kern="0"/>
              <a:t>Download the slide and study for the next chapter.</a:t>
            </a:r>
            <a:endParaRPr lang="en-MY" sz="2400" kern="0" dirty="0"/>
          </a:p>
        </p:txBody>
      </p:sp>
    </p:spTree>
    <p:extLst>
      <p:ext uri="{BB962C8B-B14F-4D97-AF65-F5344CB8AC3E}">
        <p14:creationId xmlns:p14="http://schemas.microsoft.com/office/powerpoint/2010/main" val="3669358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496500-6EFF-D6A4-A019-E1438C035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747500" cy="4525962"/>
          </a:xfrm>
        </p:spPr>
        <p:txBody>
          <a:bodyPr wrap="square" anchor="t">
            <a:normAutofit/>
          </a:bodyPr>
          <a:lstStyle/>
          <a:p>
            <a:r>
              <a:rPr lang="en-US" sz="2400" dirty="0"/>
              <a:t>If you have mastered this topic, you should be able to use the following terms correctly in your assignments and exams:	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en-US" sz="2400" dirty="0"/>
              <a:t>Feasibility Study</a:t>
            </a:r>
          </a:p>
          <a:p>
            <a:pPr lvl="1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400" dirty="0"/>
              <a:t>Technical feasibility</a:t>
            </a:r>
          </a:p>
          <a:p>
            <a:pPr lvl="1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400" dirty="0"/>
              <a:t>Schedule feasibility</a:t>
            </a:r>
          </a:p>
          <a:p>
            <a:pPr lvl="1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400" dirty="0"/>
              <a:t>Operational feasibility</a:t>
            </a:r>
          </a:p>
          <a:p>
            <a:pPr lvl="1"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altLang="en-US" sz="2400" dirty="0"/>
              <a:t>Economic feasibility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CA8516-4B35-EF6A-5E3F-7D6D0954C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US" b="1"/>
              <a:t>Key terms you must be able to use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719565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D496500-6EFF-D6A4-A019-E1438C035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11747500" cy="4525962"/>
          </a:xfrm>
        </p:spPr>
        <p:txBody>
          <a:bodyPr wrap="square" anchor="t">
            <a:normAutofit/>
          </a:bodyPr>
          <a:lstStyle/>
          <a:p>
            <a:pPr marL="0" indent="0">
              <a:buNone/>
            </a:pPr>
            <a:r>
              <a:rPr lang="en-US" altLang="en-US" sz="2400" dirty="0"/>
              <a:t>What is system request?</a:t>
            </a:r>
            <a:endParaRPr lang="en-GB" altLang="en-US" sz="2400"/>
          </a:p>
          <a:p>
            <a:pPr marL="0" indent="0">
              <a:buNone/>
            </a:pPr>
            <a:endParaRPr lang="en-MY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CA8516-4B35-EF6A-5E3F-7D6D0954C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 wrap="square" anchor="ctr">
            <a:normAutofit/>
          </a:bodyPr>
          <a:lstStyle/>
          <a:p>
            <a:r>
              <a:rPr lang="en-MY" dirty="0"/>
              <a:t>Recap From Last Lesson</a:t>
            </a:r>
          </a:p>
        </p:txBody>
      </p:sp>
    </p:spTree>
    <p:extLst>
      <p:ext uri="{BB962C8B-B14F-4D97-AF65-F5344CB8AC3E}">
        <p14:creationId xmlns:p14="http://schemas.microsoft.com/office/powerpoint/2010/main" val="1099552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BF58E7D-449F-20DF-C0B1-203946E1C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sz="2400" dirty="0"/>
              <a:t>Why is feasibility study important?</a:t>
            </a:r>
          </a:p>
          <a:p>
            <a:pPr lvl="1" eaLnBrk="1" hangingPunct="1"/>
            <a:r>
              <a:rPr lang="en-US" altLang="en-US" sz="2200" dirty="0"/>
              <a:t>to determine whether a project has a reasonable chance of success.</a:t>
            </a:r>
          </a:p>
          <a:p>
            <a:pPr eaLnBrk="1" hangingPunct="1"/>
            <a:r>
              <a:rPr lang="en-US" altLang="en-US" sz="2400" dirty="0"/>
              <a:t>When are all projects feasible ?</a:t>
            </a:r>
          </a:p>
          <a:p>
            <a:pPr lvl="1" eaLnBrk="1" hangingPunct="1"/>
            <a:r>
              <a:rPr lang="en-US" altLang="en-US" sz="2200" dirty="0"/>
              <a:t>NO tight budgetary &amp; time constraints</a:t>
            </a:r>
          </a:p>
          <a:p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0BF656C-FB86-31CF-C48C-D5638DCC5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/>
              <a:t>The importance of feasibility study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220913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C6F829-6525-D8E7-69A4-E6850B4A3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 </a:t>
            </a:r>
            <a:r>
              <a:rPr lang="en-US" sz="2800" b="1" dirty="0"/>
              <a:t>Preliminary Investigation Overview</a:t>
            </a:r>
            <a:endParaRPr lang="en-MY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48CF3D-C4C0-85D2-0CEF-C3300FE7BC97}"/>
              </a:ext>
            </a:extLst>
          </p:cNvPr>
          <p:cNvSpPr txBox="1">
            <a:spLocks/>
          </p:cNvSpPr>
          <p:nvPr/>
        </p:nvSpPr>
        <p:spPr>
          <a:xfrm>
            <a:off x="5979060" y="6467172"/>
            <a:ext cx="5538805" cy="234950"/>
          </a:xfrm>
          <a:prstGeom prst="rect">
            <a:avLst/>
          </a:prstGeom>
          <a:noFill/>
        </p:spPr>
        <p:txBody>
          <a:bodyPr/>
          <a:lstStyle>
            <a:defPPr>
              <a:defRPr lang="en-GB"/>
            </a:defPPr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2400">
                <a:solidFill>
                  <a:schemeClr val="bg1"/>
                </a:solidFill>
              </a:rPr>
              <a:t>Slide  5 (of  22)</a:t>
            </a:r>
          </a:p>
        </p:txBody>
      </p:sp>
      <p:sp>
        <p:nvSpPr>
          <p:cNvPr id="5" name="Rounded Rectangle 2">
            <a:extLst>
              <a:ext uri="{FF2B5EF4-FFF2-40B4-BE49-F238E27FC236}">
                <a16:creationId xmlns:a16="http://schemas.microsoft.com/office/drawing/2014/main" id="{7D42D4DD-E391-431D-B037-6088A26BDBCE}"/>
              </a:ext>
            </a:extLst>
          </p:cNvPr>
          <p:cNvSpPr/>
          <p:nvPr/>
        </p:nvSpPr>
        <p:spPr bwMode="auto">
          <a:xfrm>
            <a:off x="2643432" y="1417638"/>
            <a:ext cx="7484983" cy="60530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 (Headings)"/>
              </a:rPr>
              <a:t>Understand the problem and opportunity.</a:t>
            </a:r>
          </a:p>
        </p:txBody>
      </p:sp>
      <p:sp>
        <p:nvSpPr>
          <p:cNvPr id="6" name="Rounded Rectangle 6">
            <a:extLst>
              <a:ext uri="{FF2B5EF4-FFF2-40B4-BE49-F238E27FC236}">
                <a16:creationId xmlns:a16="http://schemas.microsoft.com/office/drawing/2014/main" id="{B9E1FB5E-7983-A170-1360-543CAEBAE537}"/>
              </a:ext>
            </a:extLst>
          </p:cNvPr>
          <p:cNvSpPr/>
          <p:nvPr/>
        </p:nvSpPr>
        <p:spPr bwMode="auto">
          <a:xfrm>
            <a:off x="2643431" y="2223245"/>
            <a:ext cx="7484983" cy="60530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 (Headings)"/>
              </a:rPr>
              <a:t>Define the project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PT Sans (Headings)"/>
              </a:rPr>
              <a:t> aim, objectives and scopes.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 (Headings)"/>
            </a:endParaRPr>
          </a:p>
        </p:txBody>
      </p:sp>
      <p:sp>
        <p:nvSpPr>
          <p:cNvPr id="7" name="Rounded Rectangle 7">
            <a:extLst>
              <a:ext uri="{FF2B5EF4-FFF2-40B4-BE49-F238E27FC236}">
                <a16:creationId xmlns:a16="http://schemas.microsoft.com/office/drawing/2014/main" id="{7257EAB2-F16F-8562-D58C-B76DF5FA47D8}"/>
              </a:ext>
            </a:extLst>
          </p:cNvPr>
          <p:cNvSpPr/>
          <p:nvPr/>
        </p:nvSpPr>
        <p:spPr bwMode="auto">
          <a:xfrm>
            <a:off x="2643431" y="5339596"/>
            <a:ext cx="7484983" cy="60530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 (Headings)"/>
              </a:rPr>
              <a:t>Present the recommendation to the management.</a:t>
            </a:r>
          </a:p>
        </p:txBody>
      </p:sp>
      <p:sp>
        <p:nvSpPr>
          <p:cNvPr id="8" name="Rounded Rectangle 8">
            <a:extLst>
              <a:ext uri="{FF2B5EF4-FFF2-40B4-BE49-F238E27FC236}">
                <a16:creationId xmlns:a16="http://schemas.microsoft.com/office/drawing/2014/main" id="{B0832AEA-8B94-4DAA-B2B0-E6E04614C201}"/>
              </a:ext>
            </a:extLst>
          </p:cNvPr>
          <p:cNvSpPr/>
          <p:nvPr/>
        </p:nvSpPr>
        <p:spPr bwMode="auto">
          <a:xfrm>
            <a:off x="2643431" y="3057162"/>
            <a:ext cx="7484983" cy="95313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 (Headings)"/>
              </a:rPr>
              <a:t>Perform fact-finding (interview,</a:t>
            </a:r>
            <a:r>
              <a:rPr kumimoji="0" lang="en-US" sz="24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PT Sans (Headings)"/>
              </a:rPr>
              <a:t> questionnaire/survey, observation, document review or research.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 (Headings)"/>
            </a:endParaRPr>
          </a:p>
        </p:txBody>
      </p:sp>
      <p:sp>
        <p:nvSpPr>
          <p:cNvPr id="9" name="Rounded Rectangle 10">
            <a:extLst>
              <a:ext uri="{FF2B5EF4-FFF2-40B4-BE49-F238E27FC236}">
                <a16:creationId xmlns:a16="http://schemas.microsoft.com/office/drawing/2014/main" id="{55C9DA66-2CC1-A927-9A8D-0CE82EA2A174}"/>
              </a:ext>
            </a:extLst>
          </p:cNvPr>
          <p:cNvSpPr/>
          <p:nvPr/>
        </p:nvSpPr>
        <p:spPr bwMode="auto">
          <a:xfrm>
            <a:off x="2643431" y="4210377"/>
            <a:ext cx="7484983" cy="92637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 (Headings)"/>
              </a:rPr>
              <a:t>Perform feasibility study. (Technical, Economic, Schedule, and Operational)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90ED4FC-FBDA-7535-888B-D33FBEF2519A}"/>
              </a:ext>
            </a:extLst>
          </p:cNvPr>
          <p:cNvSpPr/>
          <p:nvPr/>
        </p:nvSpPr>
        <p:spPr bwMode="auto">
          <a:xfrm>
            <a:off x="1752641" y="1465655"/>
            <a:ext cx="812961" cy="457553"/>
          </a:xfrm>
          <a:prstGeom prst="ellipse">
            <a:avLst/>
          </a:prstGeom>
          <a:solidFill>
            <a:srgbClr val="A2FFA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PT Sans (Headings)"/>
              </a:rPr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5C33962-17E5-6297-65EA-B5ED8253B2BA}"/>
              </a:ext>
            </a:extLst>
          </p:cNvPr>
          <p:cNvSpPr/>
          <p:nvPr/>
        </p:nvSpPr>
        <p:spPr bwMode="auto">
          <a:xfrm>
            <a:off x="1752641" y="2290690"/>
            <a:ext cx="812961" cy="457553"/>
          </a:xfrm>
          <a:prstGeom prst="ellipse">
            <a:avLst/>
          </a:prstGeom>
          <a:solidFill>
            <a:srgbClr val="A2FFA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latin typeface="PT Sans (Headings)"/>
              </a:rPr>
              <a:t>2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 (Headings)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BF6E420-BF70-9EF1-681B-64A491241364}"/>
              </a:ext>
            </a:extLst>
          </p:cNvPr>
          <p:cNvSpPr/>
          <p:nvPr/>
        </p:nvSpPr>
        <p:spPr bwMode="auto">
          <a:xfrm>
            <a:off x="1752641" y="3286714"/>
            <a:ext cx="812961" cy="457553"/>
          </a:xfrm>
          <a:prstGeom prst="ellipse">
            <a:avLst/>
          </a:prstGeom>
          <a:solidFill>
            <a:srgbClr val="A2FFA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latin typeface="PT Sans (Headings)"/>
              </a:rPr>
              <a:t>3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 (Headings)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4F0F5A9-AE4A-CB29-8CAC-C58846BE1F22}"/>
              </a:ext>
            </a:extLst>
          </p:cNvPr>
          <p:cNvSpPr/>
          <p:nvPr/>
        </p:nvSpPr>
        <p:spPr bwMode="auto">
          <a:xfrm>
            <a:off x="1752642" y="4357413"/>
            <a:ext cx="812961" cy="457553"/>
          </a:xfrm>
          <a:prstGeom prst="ellipse">
            <a:avLst/>
          </a:prstGeom>
          <a:solidFill>
            <a:srgbClr val="A2FFA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latin typeface="PT Sans (Headings)"/>
              </a:rPr>
              <a:t>4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 (Headings)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B67A0E9-0056-D8E0-FF52-4F8CE2C0038A}"/>
              </a:ext>
            </a:extLst>
          </p:cNvPr>
          <p:cNvSpPr/>
          <p:nvPr/>
        </p:nvSpPr>
        <p:spPr bwMode="auto">
          <a:xfrm>
            <a:off x="1752641" y="5413471"/>
            <a:ext cx="812961" cy="457553"/>
          </a:xfrm>
          <a:prstGeom prst="ellipse">
            <a:avLst/>
          </a:prstGeom>
          <a:solidFill>
            <a:srgbClr val="A2FFA3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latin typeface="PT Sans (Headings)"/>
              </a:rPr>
              <a:t>5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PT Sans (Headings)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162A009-203B-A2EC-0BC4-CA3230282E12}"/>
              </a:ext>
            </a:extLst>
          </p:cNvPr>
          <p:cNvSpPr/>
          <p:nvPr/>
        </p:nvSpPr>
        <p:spPr bwMode="auto">
          <a:xfrm>
            <a:off x="2423308" y="4207285"/>
            <a:ext cx="7950770" cy="929466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033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03E43EE-3B1C-ED44-AF10-4B6853877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Feasibility study</a:t>
            </a:r>
            <a:endParaRPr lang="en-MY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FEAB631-7C30-3CE6-12C2-39D2C48368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2633" y="1417638"/>
            <a:ext cx="5732060" cy="43289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6FA142BF-56AB-7DCA-7F2C-297495A1EF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52633" y="5891312"/>
            <a:ext cx="55020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1400" b="1" dirty="0"/>
              <a:t>FIGURE 2-14 </a:t>
            </a:r>
            <a:r>
              <a:rPr lang="en-US" altLang="en-US" sz="1400" dirty="0"/>
              <a:t>A feasibility study examines operational, technical, economic, and schedule factors.</a:t>
            </a:r>
          </a:p>
        </p:txBody>
      </p:sp>
    </p:spTree>
    <p:extLst>
      <p:ext uri="{BB962C8B-B14F-4D97-AF65-F5344CB8AC3E}">
        <p14:creationId xmlns:p14="http://schemas.microsoft.com/office/powerpoint/2010/main" val="186300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770F692-5C6C-9D39-5D23-81A96C9CC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APU want to create a </a:t>
            </a:r>
            <a:r>
              <a:rPr lang="en-US" dirty="0">
                <a:solidFill>
                  <a:srgbClr val="003399"/>
                </a:solidFill>
              </a:rPr>
              <a:t>new e-learning website </a:t>
            </a:r>
            <a:r>
              <a:rPr lang="en-US" dirty="0"/>
              <a:t>to replace the old one which is slow, dull and insecure. The management did a study and decided a new website can be built within </a:t>
            </a:r>
            <a:r>
              <a:rPr lang="en-US" dirty="0">
                <a:solidFill>
                  <a:srgbClr val="003399"/>
                </a:solidFill>
              </a:rPr>
              <a:t>6 weeks </a:t>
            </a:r>
            <a:r>
              <a:rPr lang="en-US" dirty="0"/>
              <a:t>and a budget of </a:t>
            </a:r>
            <a:r>
              <a:rPr lang="en-US" dirty="0">
                <a:solidFill>
                  <a:srgbClr val="003399"/>
                </a:solidFill>
              </a:rPr>
              <a:t>RM5,000</a:t>
            </a:r>
            <a:r>
              <a:rPr lang="en-US" dirty="0"/>
              <a:t>. They offer a </a:t>
            </a:r>
            <a:r>
              <a:rPr lang="en-US" dirty="0">
                <a:solidFill>
                  <a:srgbClr val="003399"/>
                </a:solidFill>
              </a:rPr>
              <a:t>project tender</a:t>
            </a:r>
            <a:r>
              <a:rPr lang="en-US" dirty="0"/>
              <a:t> to software developers to create the website. Your company is a software house, interested to take-up the project, therefore do </a:t>
            </a:r>
            <a:r>
              <a:rPr lang="en-US" dirty="0">
                <a:solidFill>
                  <a:srgbClr val="003399"/>
                </a:solidFill>
              </a:rPr>
              <a:t>Feasibility Study </a:t>
            </a:r>
            <a:r>
              <a:rPr lang="en-US" dirty="0"/>
              <a:t>to evaluate the project.</a:t>
            </a:r>
            <a:endParaRPr lang="en-US" b="1" dirty="0">
              <a:solidFill>
                <a:srgbClr val="FF0000"/>
              </a:solidFill>
            </a:endParaRPr>
          </a:p>
          <a:p>
            <a:pPr algn="just"/>
            <a:endParaRPr lang="en-MY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182BBB0-4BCF-E60C-7802-1A2D68D35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Scenario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4281817130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F9C7E272EC774B9ABB883739ED0FD8" ma:contentTypeVersion="3" ma:contentTypeDescription="Create a new document." ma:contentTypeScope="" ma:versionID="03cc76453e34c71d5521cc10fb36bd42">
  <xsd:schema xmlns:xsd="http://www.w3.org/2001/XMLSchema" xmlns:xs="http://www.w3.org/2001/XMLSchema" xmlns:p="http://schemas.microsoft.com/office/2006/metadata/properties" xmlns:ns2="b884b04e-8826-4bb3-b957-f375b215b649" targetNamespace="http://schemas.microsoft.com/office/2006/metadata/properties" ma:root="true" ma:fieldsID="8b76a4bdfac21483f7a795b9ce9664cb" ns2:_="">
    <xsd:import namespace="b884b04e-8826-4bb3-b957-f375b215b64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884b04e-8826-4bb3-b957-f375b215b64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D3909F-E191-4C23-B23C-BA46B5ADDDA2}">
  <ds:schemaRefs>
    <ds:schemaRef ds:uri="b884b04e-8826-4bb3-b957-f375b215b649"/>
    <ds:schemaRef ds:uri="http://schemas.openxmlformats.org/package/2006/metadata/core-properties"/>
    <ds:schemaRef ds:uri="http://purl.org/dc/dcmitype/"/>
    <ds:schemaRef ds:uri="http://purl.org/dc/terms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A86D63C4-A276-429E-A470-B181C18063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884b04e-8826-4bb3-b957-f375b215b64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5631</TotalTime>
  <Pages>11</Pages>
  <Words>1797</Words>
  <Application>Microsoft Office PowerPoint</Application>
  <PresentationFormat>Widescreen</PresentationFormat>
  <Paragraphs>298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8" baseType="lpstr">
      <vt:lpstr>Arial</vt:lpstr>
      <vt:lpstr>Calibri</vt:lpstr>
      <vt:lpstr>Candara</vt:lpstr>
      <vt:lpstr>Courier New</vt:lpstr>
      <vt:lpstr>Montserrat</vt:lpstr>
      <vt:lpstr>PT Sans</vt:lpstr>
      <vt:lpstr>PT Sans (Headings)</vt:lpstr>
      <vt:lpstr>Wingdings</vt:lpstr>
      <vt:lpstr>UCTI-Template-foundation-level</vt:lpstr>
      <vt:lpstr>FEASIBILITY STUDY </vt:lpstr>
      <vt:lpstr>Topic Learning Outcomes</vt:lpstr>
      <vt:lpstr>Contents &amp; Structure </vt:lpstr>
      <vt:lpstr>Key terms you must be able to use</vt:lpstr>
      <vt:lpstr>Recap From Last Lesson</vt:lpstr>
      <vt:lpstr>The importance of feasibility study</vt:lpstr>
      <vt:lpstr> Preliminary Investigation Overview</vt:lpstr>
      <vt:lpstr>Feasibility study</vt:lpstr>
      <vt:lpstr>Case Study Scenario</vt:lpstr>
      <vt:lpstr>Technical Feasibility</vt:lpstr>
      <vt:lpstr>Operational Feasibility</vt:lpstr>
      <vt:lpstr>PIECES framework</vt:lpstr>
      <vt:lpstr>PIECES framework</vt:lpstr>
      <vt:lpstr>PIECES framework</vt:lpstr>
      <vt:lpstr>Schedule Feasibility</vt:lpstr>
      <vt:lpstr>Schedule Feasibility</vt:lpstr>
      <vt:lpstr>Economic feasibility</vt:lpstr>
      <vt:lpstr>Economic feasibility</vt:lpstr>
      <vt:lpstr>PowerPoint Presentation</vt:lpstr>
      <vt:lpstr>Cost Classifications</vt:lpstr>
      <vt:lpstr>Cost Classifications</vt:lpstr>
      <vt:lpstr>Cost Classifications</vt:lpstr>
      <vt:lpstr>Cost Classifications</vt:lpstr>
      <vt:lpstr>Cost Classifications</vt:lpstr>
      <vt:lpstr>Cost Classifications</vt:lpstr>
      <vt:lpstr>Cost Classifications</vt:lpstr>
      <vt:lpstr>Cost Classifications</vt:lpstr>
      <vt:lpstr>Cost Classifications</vt:lpstr>
      <vt:lpstr>Benefit Classifications</vt:lpstr>
      <vt:lpstr>Benefit Classifications</vt:lpstr>
      <vt:lpstr>Benefit Classifications</vt:lpstr>
      <vt:lpstr>Benefit classifications</vt:lpstr>
      <vt:lpstr>Cost-Benefit Formula</vt:lpstr>
      <vt:lpstr>Cost-Benefit Analysis: Case Study</vt:lpstr>
      <vt:lpstr>Economic Feasibility</vt:lpstr>
      <vt:lpstr>Extras – Pros, Cons, Formulas</vt:lpstr>
      <vt:lpstr>Summary</vt:lpstr>
      <vt:lpstr>Question and Answer Session</vt:lpstr>
      <vt:lpstr>What To Expect Next Week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Justin Gilbert Alexius Silvester</cp:lastModifiedBy>
  <cp:revision>334</cp:revision>
  <cp:lastPrinted>2023-02-03T03:07:34Z</cp:lastPrinted>
  <dcterms:created xsi:type="dcterms:W3CDTF">2005-08-02T10:18:20Z</dcterms:created>
  <dcterms:modified xsi:type="dcterms:W3CDTF">2023-11-28T06:13:02Z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0x010100F2F9C7E272EC774B9ABB883739ED0FD8</vt:lpwstr>
  </property>
</Properties>
</file>

<file path=docProps/thumbnail.jpeg>
</file>